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9" r:id="rId2"/>
    <p:sldId id="283" r:id="rId3"/>
    <p:sldId id="282" r:id="rId4"/>
    <p:sldId id="262" r:id="rId5"/>
    <p:sldId id="272" r:id="rId6"/>
    <p:sldId id="285" r:id="rId7"/>
    <p:sldId id="293" r:id="rId8"/>
    <p:sldId id="271" r:id="rId9"/>
    <p:sldId id="270" r:id="rId10"/>
    <p:sldId id="290" r:id="rId11"/>
    <p:sldId id="287" r:id="rId12"/>
    <p:sldId id="291" r:id="rId13"/>
    <p:sldId id="274" r:id="rId14"/>
    <p:sldId id="276" r:id="rId15"/>
    <p:sldId id="273" r:id="rId16"/>
    <p:sldId id="280" r:id="rId17"/>
    <p:sldId id="281" r:id="rId18"/>
    <p:sldId id="278" r:id="rId19"/>
    <p:sldId id="295" r:id="rId20"/>
    <p:sldId id="279" r:id="rId21"/>
    <p:sldId id="286" r:id="rId22"/>
    <p:sldId id="275" r:id="rId23"/>
    <p:sldId id="284" r:id="rId24"/>
  </p:sldIdLst>
  <p:sldSz cx="12192000" cy="6858000"/>
  <p:notesSz cx="6858000" cy="9144000"/>
  <p:defaultTextStyle>
    <a:defPPr>
      <a:defRPr lang="bg-BG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1150D"/>
    <a:srgbClr val="000000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F98BC2C-5E74-4C84-83DE-312206E1E827}" v="14" dt="2024-06-05T13:05:34.25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ен стил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361" autoAdjust="0"/>
    <p:restoredTop sz="94660"/>
  </p:normalViewPr>
  <p:slideViewPr>
    <p:cSldViewPr snapToGrid="0">
      <p:cViewPr varScale="1">
        <p:scale>
          <a:sx n="64" d="100"/>
          <a:sy n="64" d="100"/>
        </p:scale>
        <p:origin x="73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Антоанета П. Атанасова" userId="f994149c-febf-4521-bbb0-8983804473ef" providerId="ADAL" clId="{39F6B0C2-FB20-4044-899B-1D32898BDFA0}"/>
    <pc:docChg chg="undo custSel modSld">
      <pc:chgData name="Антоанета П. Атанасова" userId="f994149c-febf-4521-bbb0-8983804473ef" providerId="ADAL" clId="{39F6B0C2-FB20-4044-899B-1D32898BDFA0}" dt="2023-04-25T10:47:19.002" v="57" actId="20577"/>
      <pc:docMkLst>
        <pc:docMk/>
      </pc:docMkLst>
      <pc:sldChg chg="addSp delSp modSp mod addAnim delAnim modAnim">
        <pc:chgData name="Антоанета П. Атанасова" userId="f994149c-febf-4521-bbb0-8983804473ef" providerId="ADAL" clId="{39F6B0C2-FB20-4044-899B-1D32898BDFA0}" dt="2023-04-25T10:31:15.715" v="53"/>
        <pc:sldMkLst>
          <pc:docMk/>
          <pc:sldMk cId="0" sldId="269"/>
        </pc:sldMkLst>
        <pc:picChg chg="add del mod">
          <ac:chgData name="Антоанета П. Атанасова" userId="f994149c-febf-4521-bbb0-8983804473ef" providerId="ADAL" clId="{39F6B0C2-FB20-4044-899B-1D32898BDFA0}" dt="2023-04-07T08:50:09.058" v="37"/>
          <ac:picMkLst>
            <pc:docMk/>
            <pc:sldMk cId="0" sldId="269"/>
            <ac:picMk id="5" creationId="{1B045F56-CDBB-55CB-FCBC-45EE24F1278A}"/>
          </ac:picMkLst>
        </pc:picChg>
        <pc:picChg chg="add del mod">
          <ac:chgData name="Антоанета П. Атанасова" userId="f994149c-febf-4521-bbb0-8983804473ef" providerId="ADAL" clId="{39F6B0C2-FB20-4044-899B-1D32898BDFA0}" dt="2023-04-07T08:50:08.505" v="34"/>
          <ac:picMkLst>
            <pc:docMk/>
            <pc:sldMk cId="0" sldId="269"/>
            <ac:picMk id="6" creationId="{27303314-E572-5521-32F8-36F55FF9F18D}"/>
          </ac:picMkLst>
        </pc:picChg>
        <pc:picChg chg="add del mod">
          <ac:chgData name="Антоанета П. Атанасова" userId="f994149c-febf-4521-bbb0-8983804473ef" providerId="ADAL" clId="{39F6B0C2-FB20-4044-899B-1D32898BDFA0}" dt="2023-04-07T08:50:06.151" v="25"/>
          <ac:picMkLst>
            <pc:docMk/>
            <pc:sldMk cId="0" sldId="269"/>
            <ac:picMk id="7" creationId="{1A353AEC-87C9-975D-20C3-37185BFEF605}"/>
          </ac:picMkLst>
        </pc:picChg>
      </pc:sldChg>
      <pc:sldChg chg="modSp mod">
        <pc:chgData name="Антоанета П. Атанасова" userId="f994149c-febf-4521-bbb0-8983804473ef" providerId="ADAL" clId="{39F6B0C2-FB20-4044-899B-1D32898BDFA0}" dt="2023-04-25T10:47:19.002" v="57" actId="20577"/>
        <pc:sldMkLst>
          <pc:docMk/>
          <pc:sldMk cId="3922459123" sldId="283"/>
        </pc:sldMkLst>
        <pc:spChg chg="mod">
          <ac:chgData name="Антоанета П. Атанасова" userId="f994149c-febf-4521-bbb0-8983804473ef" providerId="ADAL" clId="{39F6B0C2-FB20-4044-899B-1D32898BDFA0}" dt="2023-04-25T10:47:19.002" v="57" actId="20577"/>
          <ac:spMkLst>
            <pc:docMk/>
            <pc:sldMk cId="3922459123" sldId="283"/>
            <ac:spMk id="2" creationId="{A8093E7D-2C54-2845-A62C-FCB395E15097}"/>
          </ac:spMkLst>
        </pc:spChg>
      </pc:sldChg>
      <pc:sldChg chg="modSp mod">
        <pc:chgData name="Антоанета П. Атанасова" userId="f994149c-febf-4521-bbb0-8983804473ef" providerId="ADAL" clId="{39F6B0C2-FB20-4044-899B-1D32898BDFA0}" dt="2023-04-07T10:14:37.321" v="51" actId="123"/>
        <pc:sldMkLst>
          <pc:docMk/>
          <pc:sldMk cId="1882825746" sldId="287"/>
        </pc:sldMkLst>
        <pc:spChg chg="mod">
          <ac:chgData name="Антоанета П. Атанасова" userId="f994149c-febf-4521-bbb0-8983804473ef" providerId="ADAL" clId="{39F6B0C2-FB20-4044-899B-1D32898BDFA0}" dt="2023-04-07T10:14:37.321" v="51" actId="123"/>
          <ac:spMkLst>
            <pc:docMk/>
            <pc:sldMk cId="1882825746" sldId="287"/>
            <ac:spMk id="2" creationId="{749C58DE-D5C7-C3E4-05FA-73AB21347BF4}"/>
          </ac:spMkLst>
        </pc:spChg>
      </pc:sldChg>
    </pc:docChg>
  </pc:docChgLst>
  <pc:docChgLst>
    <pc:chgData name="Антоанета П. Атанасова" userId="f994149c-febf-4521-bbb0-8983804473ef" providerId="ADAL" clId="{27875406-D00A-4768-BF30-4CCAB7D61FBD}"/>
    <pc:docChg chg="undo redo custSel addSld delSld modSld sldOrd">
      <pc:chgData name="Антоанета П. Атанасова" userId="f994149c-febf-4521-bbb0-8983804473ef" providerId="ADAL" clId="{27875406-D00A-4768-BF30-4CCAB7D61FBD}" dt="2023-04-07T07:26:10.123" v="2397" actId="47"/>
      <pc:docMkLst>
        <pc:docMk/>
      </pc:docMkLst>
      <pc:sldChg chg="addSp delSp modSp mod">
        <pc:chgData name="Антоанета П. Атанасова" userId="f994149c-febf-4521-bbb0-8983804473ef" providerId="ADAL" clId="{27875406-D00A-4768-BF30-4CCAB7D61FBD}" dt="2023-04-05T12:40:17.755" v="1689" actId="26606"/>
        <pc:sldMkLst>
          <pc:docMk/>
          <pc:sldMk cId="0" sldId="262"/>
        </pc:sldMkLst>
        <pc:spChg chg="mod">
          <ac:chgData name="Антоанета П. Атанасова" userId="f994149c-febf-4521-bbb0-8983804473ef" providerId="ADAL" clId="{27875406-D00A-4768-BF30-4CCAB7D61FBD}" dt="2023-04-04T12:29:20.489" v="68" actId="20577"/>
          <ac:spMkLst>
            <pc:docMk/>
            <pc:sldMk cId="0" sldId="262"/>
            <ac:spMk id="4" creationId="{E2D123F7-DF17-A8EF-050F-5FEC058A5180}"/>
          </ac:spMkLst>
        </pc:spChg>
        <pc:spChg chg="add del mod">
          <ac:chgData name="Антоанета П. Атанасова" userId="f994149c-febf-4521-bbb0-8983804473ef" providerId="ADAL" clId="{27875406-D00A-4768-BF30-4CCAB7D61FBD}" dt="2023-04-05T12:40:17.755" v="1689" actId="26606"/>
          <ac:spMkLst>
            <pc:docMk/>
            <pc:sldMk cId="0" sldId="262"/>
            <ac:spMk id="5" creationId="{655CBA79-6D8B-9DD0-10B2-AEAF85D0FA88}"/>
          </ac:spMkLst>
        </pc:spChg>
        <pc:graphicFrameChg chg="add del mod">
          <ac:chgData name="Антоанета П. Атанасова" userId="f994149c-febf-4521-bbb0-8983804473ef" providerId="ADAL" clId="{27875406-D00A-4768-BF30-4CCAB7D61FBD}" dt="2023-04-05T12:40:17.755" v="1689" actId="26606"/>
          <ac:graphicFrameMkLst>
            <pc:docMk/>
            <pc:sldMk cId="0" sldId="262"/>
            <ac:graphicFrameMk id="10" creationId="{33A107CB-E5EB-54C8-E718-F60FB63D3BDB}"/>
          </ac:graphicFrameMkLst>
        </pc:graphicFrameChg>
        <pc:picChg chg="mod">
          <ac:chgData name="Антоанета П. Атанасова" userId="f994149c-febf-4521-bbb0-8983804473ef" providerId="ADAL" clId="{27875406-D00A-4768-BF30-4CCAB7D61FBD}" dt="2023-04-05T12:40:16.886" v="1688"/>
          <ac:picMkLst>
            <pc:docMk/>
            <pc:sldMk cId="0" sldId="262"/>
            <ac:picMk id="8" creationId="{00000000-0000-0000-0000-000000000000}"/>
          </ac:picMkLst>
        </pc:picChg>
      </pc:sldChg>
      <pc:sldChg chg="modSp mod">
        <pc:chgData name="Антоанета П. Атанасова" userId="f994149c-febf-4521-bbb0-8983804473ef" providerId="ADAL" clId="{27875406-D00A-4768-BF30-4CCAB7D61FBD}" dt="2023-04-04T12:28:58.009" v="60" actId="20577"/>
        <pc:sldMkLst>
          <pc:docMk/>
          <pc:sldMk cId="0" sldId="269"/>
        </pc:sldMkLst>
        <pc:spChg chg="mod">
          <ac:chgData name="Антоанета П. Атанасова" userId="f994149c-febf-4521-bbb0-8983804473ef" providerId="ADAL" clId="{27875406-D00A-4768-BF30-4CCAB7D61FBD}" dt="2023-04-04T12:28:58.009" v="60" actId="20577"/>
          <ac:spMkLst>
            <pc:docMk/>
            <pc:sldMk cId="0" sldId="269"/>
            <ac:spMk id="3" creationId="{00000000-0000-0000-0000-000000000000}"/>
          </ac:spMkLst>
        </pc:spChg>
      </pc:sldChg>
      <pc:sldChg chg="addSp delSp modSp mod ord setBg">
        <pc:chgData name="Антоанета П. Атанасова" userId="f994149c-febf-4521-bbb0-8983804473ef" providerId="ADAL" clId="{27875406-D00A-4768-BF30-4CCAB7D61FBD}" dt="2023-04-06T10:34:10.477" v="2186" actId="20578"/>
        <pc:sldMkLst>
          <pc:docMk/>
          <pc:sldMk cId="468111782" sldId="270"/>
        </pc:sldMkLst>
        <pc:spChg chg="mod">
          <ac:chgData name="Антоанета П. Атанасова" userId="f994149c-febf-4521-bbb0-8983804473ef" providerId="ADAL" clId="{27875406-D00A-4768-BF30-4CCAB7D61FBD}" dt="2023-04-04T12:29:39.780" v="82" actId="20577"/>
          <ac:spMkLst>
            <pc:docMk/>
            <pc:sldMk cId="468111782" sldId="270"/>
            <ac:spMk id="5" creationId="{E9FAC4D1-2AFC-1F39-5216-CECB7A76FBA0}"/>
          </ac:spMkLst>
        </pc:spChg>
        <pc:spChg chg="mod">
          <ac:chgData name="Антоанета П. Атанасова" userId="f994149c-febf-4521-bbb0-8983804473ef" providerId="ADAL" clId="{27875406-D00A-4768-BF30-4CCAB7D61FBD}" dt="2023-04-05T11:39:10.934" v="707" actId="1076"/>
          <ac:spMkLst>
            <pc:docMk/>
            <pc:sldMk cId="468111782" sldId="270"/>
            <ac:spMk id="6" creationId="{6AFB0134-262E-6FB7-3A4D-B4D480F56E66}"/>
          </ac:spMkLst>
        </pc:spChg>
        <pc:spChg chg="del mod">
          <ac:chgData name="Антоанета П. Атанасова" userId="f994149c-febf-4521-bbb0-8983804473ef" providerId="ADAL" clId="{27875406-D00A-4768-BF30-4CCAB7D61FBD}" dt="2023-04-05T12:26:29.743" v="1511" actId="26606"/>
          <ac:spMkLst>
            <pc:docMk/>
            <pc:sldMk cId="468111782" sldId="270"/>
            <ac:spMk id="7" creationId="{0618682B-5BCA-2E94-E5FE-5BD9C3D5AA3B}"/>
          </ac:spMkLst>
        </pc:spChg>
        <pc:graphicFrameChg chg="add mod">
          <ac:chgData name="Антоанета П. Атанасова" userId="f994149c-febf-4521-bbb0-8983804473ef" providerId="ADAL" clId="{27875406-D00A-4768-BF30-4CCAB7D61FBD}" dt="2023-04-05T12:57:25.538" v="1783" actId="14100"/>
          <ac:graphicFrameMkLst>
            <pc:docMk/>
            <pc:sldMk cId="468111782" sldId="270"/>
            <ac:graphicFrameMk id="9" creationId="{AAC87912-B59C-0D1C-A99B-6617BB27ED5C}"/>
          </ac:graphicFrameMkLst>
        </pc:graphicFrameChg>
        <pc:picChg chg="add mod ord">
          <ac:chgData name="Антоанета П. Атанасова" userId="f994149c-febf-4521-bbb0-8983804473ef" providerId="ADAL" clId="{27875406-D00A-4768-BF30-4CCAB7D61FBD}" dt="2023-04-05T12:44:49.501" v="1738" actId="1076"/>
          <ac:picMkLst>
            <pc:docMk/>
            <pc:sldMk cId="468111782" sldId="270"/>
            <ac:picMk id="3" creationId="{88E48CA9-F2AA-16E1-C234-A37400BDDE13}"/>
          </ac:picMkLst>
        </pc:picChg>
        <pc:picChg chg="mod">
          <ac:chgData name="Антоанета П. Атанасова" userId="f994149c-febf-4521-bbb0-8983804473ef" providerId="ADAL" clId="{27875406-D00A-4768-BF30-4CCAB7D61FBD}" dt="2023-04-05T11:39:15.329" v="708" actId="1076"/>
          <ac:picMkLst>
            <pc:docMk/>
            <pc:sldMk cId="468111782" sldId="270"/>
            <ac:picMk id="4" creationId="{214BFFB9-90C1-D8AD-09BB-C0238719EF21}"/>
          </ac:picMkLst>
        </pc:picChg>
      </pc:sldChg>
      <pc:sldChg chg="addSp delSp modSp mod">
        <pc:chgData name="Антоанета П. Атанасова" userId="f994149c-febf-4521-bbb0-8983804473ef" providerId="ADAL" clId="{27875406-D00A-4768-BF30-4CCAB7D61FBD}" dt="2023-04-05T12:41:06.905" v="1695" actId="26606"/>
        <pc:sldMkLst>
          <pc:docMk/>
          <pc:sldMk cId="2476147470" sldId="271"/>
        </pc:sldMkLst>
        <pc:spChg chg="mod">
          <ac:chgData name="Антоанета П. Атанасова" userId="f994149c-febf-4521-bbb0-8983804473ef" providerId="ADAL" clId="{27875406-D00A-4768-BF30-4CCAB7D61FBD}" dt="2023-04-04T12:29:35.650" v="79" actId="20577"/>
          <ac:spMkLst>
            <pc:docMk/>
            <pc:sldMk cId="2476147470" sldId="271"/>
            <ac:spMk id="5" creationId="{3E2A8576-1C62-7928-AEFE-12EE74874A7C}"/>
          </ac:spMkLst>
        </pc:spChg>
        <pc:spChg chg="add del">
          <ac:chgData name="Антоанета П. Атанасова" userId="f994149c-febf-4521-bbb0-8983804473ef" providerId="ADAL" clId="{27875406-D00A-4768-BF30-4CCAB7D61FBD}" dt="2023-04-05T12:41:06.905" v="1695" actId="26606"/>
          <ac:spMkLst>
            <pc:docMk/>
            <pc:sldMk cId="2476147470" sldId="271"/>
            <ac:spMk id="7" creationId="{99717BBB-F604-3718-7ECD-573E7ADC7426}"/>
          </ac:spMkLst>
        </pc:spChg>
        <pc:graphicFrameChg chg="add del">
          <ac:chgData name="Антоанета П. Атанасова" userId="f994149c-febf-4521-bbb0-8983804473ef" providerId="ADAL" clId="{27875406-D00A-4768-BF30-4CCAB7D61FBD}" dt="2023-04-05T12:40:48.545" v="1691" actId="26606"/>
          <ac:graphicFrameMkLst>
            <pc:docMk/>
            <pc:sldMk cId="2476147470" sldId="271"/>
            <ac:graphicFrameMk id="9" creationId="{211BF566-F485-F798-7543-8D2561E8169D}"/>
          </ac:graphicFrameMkLst>
        </pc:graphicFrameChg>
        <pc:graphicFrameChg chg="add del">
          <ac:chgData name="Антоанета П. Атанасова" userId="f994149c-febf-4521-bbb0-8983804473ef" providerId="ADAL" clId="{27875406-D00A-4768-BF30-4CCAB7D61FBD}" dt="2023-04-05T12:40:52.483" v="1693" actId="26606"/>
          <ac:graphicFrameMkLst>
            <pc:docMk/>
            <pc:sldMk cId="2476147470" sldId="271"/>
            <ac:graphicFrameMk id="11" creationId="{5ABECA7C-5AFA-1A2E-937C-7E767EA425F7}"/>
          </ac:graphicFrameMkLst>
        </pc:graphicFrameChg>
        <pc:graphicFrameChg chg="add del">
          <ac:chgData name="Антоанета П. Атанасова" userId="f994149c-febf-4521-bbb0-8983804473ef" providerId="ADAL" clId="{27875406-D00A-4768-BF30-4CCAB7D61FBD}" dt="2023-04-05T12:41:06.905" v="1695" actId="26606"/>
          <ac:graphicFrameMkLst>
            <pc:docMk/>
            <pc:sldMk cId="2476147470" sldId="271"/>
            <ac:graphicFrameMk id="13" creationId="{211BF566-F485-F798-7543-8D2561E8169D}"/>
          </ac:graphicFrameMkLst>
        </pc:graphicFrameChg>
      </pc:sldChg>
      <pc:sldChg chg="modSp mod">
        <pc:chgData name="Антоанета П. Атанасова" userId="f994149c-febf-4521-bbb0-8983804473ef" providerId="ADAL" clId="{27875406-D00A-4768-BF30-4CCAB7D61FBD}" dt="2023-04-04T12:29:24.324" v="71" actId="20577"/>
        <pc:sldMkLst>
          <pc:docMk/>
          <pc:sldMk cId="3846050824" sldId="272"/>
        </pc:sldMkLst>
        <pc:spChg chg="mod">
          <ac:chgData name="Антоанета П. Атанасова" userId="f994149c-febf-4521-bbb0-8983804473ef" providerId="ADAL" clId="{27875406-D00A-4768-BF30-4CCAB7D61FBD}" dt="2023-04-04T12:29:24.324" v="71" actId="20577"/>
          <ac:spMkLst>
            <pc:docMk/>
            <pc:sldMk cId="3846050824" sldId="272"/>
            <ac:spMk id="6" creationId="{B4CC0DD5-D09B-FF17-B2F0-FC587F96944A}"/>
          </ac:spMkLst>
        </pc:spChg>
        <pc:spChg chg="mod">
          <ac:chgData name="Антоанета П. Атанасова" userId="f994149c-febf-4521-bbb0-8983804473ef" providerId="ADAL" clId="{27875406-D00A-4768-BF30-4CCAB7D61FBD}" dt="2023-04-04T12:27:18.178" v="44" actId="1076"/>
          <ac:spMkLst>
            <pc:docMk/>
            <pc:sldMk cId="3846050824" sldId="272"/>
            <ac:spMk id="12" creationId="{09480EEE-627B-D85A-9798-29EB804687F5}"/>
          </ac:spMkLst>
        </pc:spChg>
      </pc:sldChg>
      <pc:sldChg chg="addSp delSp modSp mod">
        <pc:chgData name="Антоанета П. Атанасова" userId="f994149c-febf-4521-bbb0-8983804473ef" providerId="ADAL" clId="{27875406-D00A-4768-BF30-4CCAB7D61FBD}" dt="2023-04-06T08:52:45.975" v="1987"/>
        <pc:sldMkLst>
          <pc:docMk/>
          <pc:sldMk cId="3901351537" sldId="273"/>
        </pc:sldMkLst>
        <pc:spChg chg="mod">
          <ac:chgData name="Антоанета П. Атанасова" userId="f994149c-febf-4521-bbb0-8983804473ef" providerId="ADAL" clId="{27875406-D00A-4768-BF30-4CCAB7D61FBD}" dt="2023-04-06T07:10:22.648" v="1825" actId="1076"/>
          <ac:spMkLst>
            <pc:docMk/>
            <pc:sldMk cId="3901351537" sldId="273"/>
            <ac:spMk id="5" creationId="{7CA90267-82E9-13EC-8C3D-1F8205CE2102}"/>
          </ac:spMkLst>
        </pc:spChg>
        <pc:spChg chg="mod">
          <ac:chgData name="Антоанета П. Атанасова" userId="f994149c-febf-4521-bbb0-8983804473ef" providerId="ADAL" clId="{27875406-D00A-4768-BF30-4CCAB7D61FBD}" dt="2023-04-06T07:10:25.217" v="1826" actId="1076"/>
          <ac:spMkLst>
            <pc:docMk/>
            <pc:sldMk cId="3901351537" sldId="273"/>
            <ac:spMk id="6" creationId="{7B935F83-2431-0118-5C76-9ED45B293F61}"/>
          </ac:spMkLst>
        </pc:spChg>
        <pc:spChg chg="add del">
          <ac:chgData name="Антоанета П. Атанасова" userId="f994149c-febf-4521-bbb0-8983804473ef" providerId="ADAL" clId="{27875406-D00A-4768-BF30-4CCAB7D61FBD}" dt="2023-04-05T13:02:02.210" v="1787" actId="26606"/>
          <ac:spMkLst>
            <pc:docMk/>
            <pc:sldMk cId="3901351537" sldId="273"/>
            <ac:spMk id="7" creationId="{8E79E179-56A2-5EA4-5C18-B363E6ED3614}"/>
          </ac:spMkLst>
        </pc:spChg>
        <pc:graphicFrameChg chg="add del">
          <ac:chgData name="Антоанета П. Атанасова" userId="f994149c-febf-4521-bbb0-8983804473ef" providerId="ADAL" clId="{27875406-D00A-4768-BF30-4CCAB7D61FBD}" dt="2023-04-05T13:02:02.168" v="1786" actId="26606"/>
          <ac:graphicFrameMkLst>
            <pc:docMk/>
            <pc:sldMk cId="3901351537" sldId="273"/>
            <ac:graphicFrameMk id="9" creationId="{CA0E4ECD-0821-FDB6-650C-66FE12A920EB}"/>
          </ac:graphicFrameMkLst>
        </pc:graphicFrameChg>
        <pc:graphicFrameChg chg="add mod">
          <ac:chgData name="Антоанета П. Атанасова" userId="f994149c-febf-4521-bbb0-8983804473ef" providerId="ADAL" clId="{27875406-D00A-4768-BF30-4CCAB7D61FBD}" dt="2023-04-06T08:52:45.975" v="1987"/>
          <ac:graphicFrameMkLst>
            <pc:docMk/>
            <pc:sldMk cId="3901351537" sldId="273"/>
            <ac:graphicFrameMk id="11" creationId="{223AEB77-AA27-1141-7AE4-8D21497EF4AF}"/>
          </ac:graphicFrameMkLst>
        </pc:graphicFrameChg>
        <pc:picChg chg="mod">
          <ac:chgData name="Антоанета П. Атанасова" userId="f994149c-febf-4521-bbb0-8983804473ef" providerId="ADAL" clId="{27875406-D00A-4768-BF30-4CCAB7D61FBD}" dt="2023-04-06T08:51:58.595" v="1981" actId="14100"/>
          <ac:picMkLst>
            <pc:docMk/>
            <pc:sldMk cId="3901351537" sldId="273"/>
            <ac:picMk id="4" creationId="{8A0A889B-A5B4-067D-D20F-F656F0263AA9}"/>
          </ac:picMkLst>
        </pc:picChg>
      </pc:sldChg>
      <pc:sldChg chg="addSp delSp modSp mod ord setBg">
        <pc:chgData name="Антоанета П. Атанасова" userId="f994149c-febf-4521-bbb0-8983804473ef" providerId="ADAL" clId="{27875406-D00A-4768-BF30-4CCAB7D61FBD}" dt="2023-04-06T10:37:03.584" v="2188" actId="1440"/>
        <pc:sldMkLst>
          <pc:docMk/>
          <pc:sldMk cId="3382021822" sldId="274"/>
        </pc:sldMkLst>
        <pc:spChg chg="add del mod">
          <ac:chgData name="Антоанета П. Атанасова" userId="f994149c-febf-4521-bbb0-8983804473ef" providerId="ADAL" clId="{27875406-D00A-4768-BF30-4CCAB7D61FBD}" dt="2023-04-05T11:30:30.409" v="612" actId="478"/>
          <ac:spMkLst>
            <pc:docMk/>
            <pc:sldMk cId="3382021822" sldId="274"/>
            <ac:spMk id="2" creationId="{9DBFF225-3687-2CCC-7DB2-C1EBCE1DF814}"/>
          </ac:spMkLst>
        </pc:spChg>
        <pc:spChg chg="mod">
          <ac:chgData name="Антоанета П. Атанасова" userId="f994149c-febf-4521-bbb0-8983804473ef" providerId="ADAL" clId="{27875406-D00A-4768-BF30-4CCAB7D61FBD}" dt="2023-04-06T08:44:13.561" v="1910" actId="1076"/>
          <ac:spMkLst>
            <pc:docMk/>
            <pc:sldMk cId="3382021822" sldId="274"/>
            <ac:spMk id="5" creationId="{1243E1B0-BF62-95BA-7915-6CC12BEADF5E}"/>
          </ac:spMkLst>
        </pc:spChg>
        <pc:spChg chg="mod">
          <ac:chgData name="Антоанета П. Атанасова" userId="f994149c-febf-4521-bbb0-8983804473ef" providerId="ADAL" clId="{27875406-D00A-4768-BF30-4CCAB7D61FBD}" dt="2023-04-06T08:44:15.962" v="1911" actId="1076"/>
          <ac:spMkLst>
            <pc:docMk/>
            <pc:sldMk cId="3382021822" sldId="274"/>
            <ac:spMk id="6" creationId="{38C04E49-598D-5C39-E6F7-163A993FDFBC}"/>
          </ac:spMkLst>
        </pc:spChg>
        <pc:spChg chg="del mod">
          <ac:chgData name="Антоанета П. Атанасова" userId="f994149c-febf-4521-bbb0-8983804473ef" providerId="ADAL" clId="{27875406-D00A-4768-BF30-4CCAB7D61FBD}" dt="2023-04-06T08:46:03.713" v="1915" actId="478"/>
          <ac:spMkLst>
            <pc:docMk/>
            <pc:sldMk cId="3382021822" sldId="274"/>
            <ac:spMk id="7" creationId="{2C9E0ABD-6DC7-83F1-511E-B04E50BFFE88}"/>
          </ac:spMkLst>
        </pc:spChg>
        <pc:spChg chg="add mod">
          <ac:chgData name="Антоанета П. Атанасова" userId="f994149c-febf-4521-bbb0-8983804473ef" providerId="ADAL" clId="{27875406-D00A-4768-BF30-4CCAB7D61FBD}" dt="2023-04-06T08:48:25.888" v="1936" actId="1076"/>
          <ac:spMkLst>
            <pc:docMk/>
            <pc:sldMk cId="3382021822" sldId="274"/>
            <ac:spMk id="13" creationId="{4BEBAC36-158E-6126-CA9E-F1EEA2149486}"/>
          </ac:spMkLst>
        </pc:spChg>
        <pc:picChg chg="add mod">
          <ac:chgData name="Антоанета П. Атанасова" userId="f994149c-febf-4521-bbb0-8983804473ef" providerId="ADAL" clId="{27875406-D00A-4768-BF30-4CCAB7D61FBD}" dt="2023-04-06T08:49:01.756" v="1948" actId="1076"/>
          <ac:picMkLst>
            <pc:docMk/>
            <pc:sldMk cId="3382021822" sldId="274"/>
            <ac:picMk id="3" creationId="{BCAE08CB-3B18-1AD8-7114-9850C4D62DE1}"/>
          </ac:picMkLst>
        </pc:picChg>
        <pc:picChg chg="mod">
          <ac:chgData name="Антоанета П. Атанасова" userId="f994149c-febf-4521-bbb0-8983804473ef" providerId="ADAL" clId="{27875406-D00A-4768-BF30-4CCAB7D61FBD}" dt="2023-04-06T08:44:09.469" v="1909" actId="14100"/>
          <ac:picMkLst>
            <pc:docMk/>
            <pc:sldMk cId="3382021822" sldId="274"/>
            <ac:picMk id="4" creationId="{BE804993-D518-59AB-0C6B-518C0EAEC079}"/>
          </ac:picMkLst>
        </pc:picChg>
        <pc:picChg chg="add del mod ord">
          <ac:chgData name="Антоанета П. Атанасова" userId="f994149c-febf-4521-bbb0-8983804473ef" providerId="ADAL" clId="{27875406-D00A-4768-BF30-4CCAB7D61FBD}" dt="2023-04-05T11:33:42.598" v="686" actId="478"/>
          <ac:picMkLst>
            <pc:docMk/>
            <pc:sldMk cId="3382021822" sldId="274"/>
            <ac:picMk id="8" creationId="{1C2453DC-1CC7-B930-F1A0-25F293B3A8DB}"/>
          </ac:picMkLst>
        </pc:picChg>
        <pc:picChg chg="del mod ord">
          <ac:chgData name="Антоанета П. Атанасова" userId="f994149c-febf-4521-bbb0-8983804473ef" providerId="ADAL" clId="{27875406-D00A-4768-BF30-4CCAB7D61FBD}" dt="2023-04-05T06:23:33.925" v="321" actId="478"/>
          <ac:picMkLst>
            <pc:docMk/>
            <pc:sldMk cId="3382021822" sldId="274"/>
            <ac:picMk id="8" creationId="{A50A4DFC-AB22-9CC7-3224-D66A41EBFAF3}"/>
          </ac:picMkLst>
        </pc:picChg>
        <pc:picChg chg="del mod">
          <ac:chgData name="Антоанета П. Атанасова" userId="f994149c-febf-4521-bbb0-8983804473ef" providerId="ADAL" clId="{27875406-D00A-4768-BF30-4CCAB7D61FBD}" dt="2023-04-05T11:24:29.754" v="391" actId="478"/>
          <ac:picMkLst>
            <pc:docMk/>
            <pc:sldMk cId="3382021822" sldId="274"/>
            <ac:picMk id="9" creationId="{2D878427-40D3-9193-1E00-F110DB148F24}"/>
          </ac:picMkLst>
        </pc:picChg>
        <pc:picChg chg="add mod">
          <ac:chgData name="Антоанета П. Атанасова" userId="f994149c-febf-4521-bbb0-8983804473ef" providerId="ADAL" clId="{27875406-D00A-4768-BF30-4CCAB7D61FBD}" dt="2023-04-06T08:49:03.631" v="1949" actId="1076"/>
          <ac:picMkLst>
            <pc:docMk/>
            <pc:sldMk cId="3382021822" sldId="274"/>
            <ac:picMk id="9" creationId="{BA5193E5-6473-5169-D83B-ED158DC2DD34}"/>
          </ac:picMkLst>
        </pc:picChg>
        <pc:picChg chg="add mod">
          <ac:chgData name="Антоанета П. Атанасова" userId="f994149c-febf-4521-bbb0-8983804473ef" providerId="ADAL" clId="{27875406-D00A-4768-BF30-4CCAB7D61FBD}" dt="2023-04-06T10:37:03.584" v="2188" actId="1440"/>
          <ac:picMkLst>
            <pc:docMk/>
            <pc:sldMk cId="3382021822" sldId="274"/>
            <ac:picMk id="11" creationId="{3A37270B-0121-4E2C-6ADC-D478778E21CE}"/>
          </ac:picMkLst>
        </pc:picChg>
      </pc:sldChg>
      <pc:sldChg chg="addSp delSp modSp mod setBg">
        <pc:chgData name="Антоанета П. Атанасова" userId="f994149c-febf-4521-bbb0-8983804473ef" providerId="ADAL" clId="{27875406-D00A-4768-BF30-4CCAB7D61FBD}" dt="2023-04-05T13:00:12.340" v="1784" actId="1076"/>
        <pc:sldMkLst>
          <pc:docMk/>
          <pc:sldMk cId="915286412" sldId="275"/>
        </pc:sldMkLst>
        <pc:spChg chg="add del mod">
          <ac:chgData name="Антоанета П. Атанасова" userId="f994149c-febf-4521-bbb0-8983804473ef" providerId="ADAL" clId="{27875406-D00A-4768-BF30-4CCAB7D61FBD}" dt="2023-04-05T12:21:48.558" v="1478"/>
          <ac:spMkLst>
            <pc:docMk/>
            <pc:sldMk cId="915286412" sldId="275"/>
            <ac:spMk id="3" creationId="{D9E693BF-B7C5-DE25-F9B8-2A19330B0BEC}"/>
          </ac:spMkLst>
        </pc:spChg>
        <pc:spChg chg="del mod">
          <ac:chgData name="Антоанета П. Атанасова" userId="f994149c-febf-4521-bbb0-8983804473ef" providerId="ADAL" clId="{27875406-D00A-4768-BF30-4CCAB7D61FBD}" dt="2023-04-05T12:21:46.055" v="1477" actId="478"/>
          <ac:spMkLst>
            <pc:docMk/>
            <pc:sldMk cId="915286412" sldId="275"/>
            <ac:spMk id="5" creationId="{400B72A0-250A-1BDD-38B9-5B58B6C4E2A8}"/>
          </ac:spMkLst>
        </pc:spChg>
        <pc:spChg chg="add del mod ord">
          <ac:chgData name="Антоанета П. Атанасова" userId="f994149c-febf-4521-bbb0-8983804473ef" providerId="ADAL" clId="{27875406-D00A-4768-BF30-4CCAB7D61FBD}" dt="2023-04-05T12:23:02.776" v="1495" actId="478"/>
          <ac:spMkLst>
            <pc:docMk/>
            <pc:sldMk cId="915286412" sldId="275"/>
            <ac:spMk id="6" creationId="{B78D9EE6-6087-1D28-9C05-762E95C61E3C}"/>
          </ac:spMkLst>
        </pc:spChg>
        <pc:spChg chg="add del mod">
          <ac:chgData name="Антоанета П. Атанасова" userId="f994149c-febf-4521-bbb0-8983804473ef" providerId="ADAL" clId="{27875406-D00A-4768-BF30-4CCAB7D61FBD}" dt="2023-04-05T12:23:05.726" v="1496"/>
          <ac:spMkLst>
            <pc:docMk/>
            <pc:sldMk cId="915286412" sldId="275"/>
            <ac:spMk id="9" creationId="{00837062-E68D-C20C-7E58-762DAB790639}"/>
          </ac:spMkLst>
        </pc:spChg>
        <pc:spChg chg="mod">
          <ac:chgData name="Антоанета П. Атанасова" userId="f994149c-febf-4521-bbb0-8983804473ef" providerId="ADAL" clId="{27875406-D00A-4768-BF30-4CCAB7D61FBD}" dt="2023-04-05T12:45:16.765" v="1743" actId="1076"/>
          <ac:spMkLst>
            <pc:docMk/>
            <pc:sldMk cId="915286412" sldId="275"/>
            <ac:spMk id="10" creationId="{302CA7ED-41A0-54D0-6D67-758A09E2FB46}"/>
          </ac:spMkLst>
        </pc:spChg>
        <pc:spChg chg="add mod">
          <ac:chgData name="Антоанета П. Атанасова" userId="f994149c-febf-4521-bbb0-8983804473ef" providerId="ADAL" clId="{27875406-D00A-4768-BF30-4CCAB7D61FBD}" dt="2023-04-05T13:00:12.340" v="1784" actId="1076"/>
          <ac:spMkLst>
            <pc:docMk/>
            <pc:sldMk cId="915286412" sldId="275"/>
            <ac:spMk id="11" creationId="{B78E33FF-9F83-BC0C-0CB9-75BFCEF93D53}"/>
          </ac:spMkLst>
        </pc:spChg>
        <pc:spChg chg="add del">
          <ac:chgData name="Антоанета П. Атанасова" userId="f994149c-febf-4521-bbb0-8983804473ef" providerId="ADAL" clId="{27875406-D00A-4768-BF30-4CCAB7D61FBD}" dt="2023-04-05T12:20:20.531" v="1461" actId="26606"/>
          <ac:spMkLst>
            <pc:docMk/>
            <pc:sldMk cId="915286412" sldId="275"/>
            <ac:spMk id="15" creationId="{231BF440-39FA-4087-84CC-2EEC0BBDAF29}"/>
          </ac:spMkLst>
        </pc:spChg>
        <pc:spChg chg="add del">
          <ac:chgData name="Антоанета П. Атанасова" userId="f994149c-febf-4521-bbb0-8983804473ef" providerId="ADAL" clId="{27875406-D00A-4768-BF30-4CCAB7D61FBD}" dt="2023-04-05T12:20:20.531" v="1461" actId="26606"/>
          <ac:spMkLst>
            <pc:docMk/>
            <pc:sldMk cId="915286412" sldId="275"/>
            <ac:spMk id="17" creationId="{F04E4CBA-303B-48BD-8451-C2701CB0EEBF}"/>
          </ac:spMkLst>
        </pc:spChg>
        <pc:spChg chg="add del">
          <ac:chgData name="Антоанета П. Атанасова" userId="f994149c-febf-4521-bbb0-8983804473ef" providerId="ADAL" clId="{27875406-D00A-4768-BF30-4CCAB7D61FBD}" dt="2023-04-05T12:20:20.531" v="1461" actId="26606"/>
          <ac:spMkLst>
            <pc:docMk/>
            <pc:sldMk cId="915286412" sldId="275"/>
            <ac:spMk id="19" creationId="{F6CA58B3-AFCC-4A40-9882-50D5080879B0}"/>
          </ac:spMkLst>
        </pc:spChg>
        <pc:spChg chg="add del">
          <ac:chgData name="Антоанета П. Атанасова" userId="f994149c-febf-4521-bbb0-8983804473ef" providerId="ADAL" clId="{27875406-D00A-4768-BF30-4CCAB7D61FBD}" dt="2023-04-05T12:20:20.531" v="1461" actId="26606"/>
          <ac:spMkLst>
            <pc:docMk/>
            <pc:sldMk cId="915286412" sldId="275"/>
            <ac:spMk id="21" creationId="{75C56826-D4E5-42ED-8529-079651CB3005}"/>
          </ac:spMkLst>
        </pc:spChg>
        <pc:spChg chg="add del">
          <ac:chgData name="Антоанета П. Атанасова" userId="f994149c-febf-4521-bbb0-8983804473ef" providerId="ADAL" clId="{27875406-D00A-4768-BF30-4CCAB7D61FBD}" dt="2023-04-05T12:20:20.531" v="1461" actId="26606"/>
          <ac:spMkLst>
            <pc:docMk/>
            <pc:sldMk cId="915286412" sldId="275"/>
            <ac:spMk id="23" creationId="{82095FCE-EF05-4443-B97A-85DEE3A5CA17}"/>
          </ac:spMkLst>
        </pc:spChg>
        <pc:spChg chg="add del">
          <ac:chgData name="Антоанета П. Атанасова" userId="f994149c-febf-4521-bbb0-8983804473ef" providerId="ADAL" clId="{27875406-D00A-4768-BF30-4CCAB7D61FBD}" dt="2023-04-05T12:20:20.531" v="1461" actId="26606"/>
          <ac:spMkLst>
            <pc:docMk/>
            <pc:sldMk cId="915286412" sldId="275"/>
            <ac:spMk id="25" creationId="{CA00AE6B-AA30-4CF8-BA6F-339B780AD76C}"/>
          </ac:spMkLst>
        </pc:spChg>
        <pc:spChg chg="add del">
          <ac:chgData name="Антоанета П. Атанасова" userId="f994149c-febf-4521-bbb0-8983804473ef" providerId="ADAL" clId="{27875406-D00A-4768-BF30-4CCAB7D61FBD}" dt="2023-04-05T12:20:41.381" v="1467" actId="26606"/>
          <ac:spMkLst>
            <pc:docMk/>
            <pc:sldMk cId="915286412" sldId="275"/>
            <ac:spMk id="27" creationId="{21AC6A30-4F22-4C0F-B278-19C5B8A80C55}"/>
          </ac:spMkLst>
        </pc:spChg>
        <pc:spChg chg="add del">
          <ac:chgData name="Антоанета П. Атанасова" userId="f994149c-febf-4521-bbb0-8983804473ef" providerId="ADAL" clId="{27875406-D00A-4768-BF30-4CCAB7D61FBD}" dt="2023-04-05T12:20:41.381" v="1467" actId="26606"/>
          <ac:spMkLst>
            <pc:docMk/>
            <pc:sldMk cId="915286412" sldId="275"/>
            <ac:spMk id="28" creationId="{BB4335AD-65B1-44E4-90AF-264024FE4BD2}"/>
          </ac:spMkLst>
        </pc:spChg>
        <pc:spChg chg="add del">
          <ac:chgData name="Антоанета П. Атанасова" userId="f994149c-febf-4521-bbb0-8983804473ef" providerId="ADAL" clId="{27875406-D00A-4768-BF30-4CCAB7D61FBD}" dt="2023-04-05T12:22:53.636" v="1492" actId="26606"/>
          <ac:spMkLst>
            <pc:docMk/>
            <pc:sldMk cId="915286412" sldId="275"/>
            <ac:spMk id="33" creationId="{D2B783EE-0239-4717-BBEA-8C9EAC61C824}"/>
          </ac:spMkLst>
        </pc:spChg>
        <pc:spChg chg="add del">
          <ac:chgData name="Антоанета П. Атанасова" userId="f994149c-febf-4521-bbb0-8983804473ef" providerId="ADAL" clId="{27875406-D00A-4768-BF30-4CCAB7D61FBD}" dt="2023-04-05T12:22:53.636" v="1492" actId="26606"/>
          <ac:spMkLst>
            <pc:docMk/>
            <pc:sldMk cId="915286412" sldId="275"/>
            <ac:spMk id="35" creationId="{A7B99495-F43F-4D80-A44F-2CB4764EB90B}"/>
          </ac:spMkLst>
        </pc:spChg>
        <pc:spChg chg="add del">
          <ac:chgData name="Антоанета П. Атанасова" userId="f994149c-febf-4521-bbb0-8983804473ef" providerId="ADAL" clId="{27875406-D00A-4768-BF30-4CCAB7D61FBD}" dt="2023-04-05T12:22:53.636" v="1492" actId="26606"/>
          <ac:spMkLst>
            <pc:docMk/>
            <pc:sldMk cId="915286412" sldId="275"/>
            <ac:spMk id="37" creationId="{70BEB1E7-2F88-40BC-B73D-42E5B6F80BFC}"/>
          </ac:spMkLst>
        </pc:spChg>
        <pc:spChg chg="add del">
          <ac:chgData name="Антоанета П. Атанасова" userId="f994149c-febf-4521-bbb0-8983804473ef" providerId="ADAL" clId="{27875406-D00A-4768-BF30-4CCAB7D61FBD}" dt="2023-04-05T12:22:47.506" v="1489" actId="26606"/>
          <ac:spMkLst>
            <pc:docMk/>
            <pc:sldMk cId="915286412" sldId="275"/>
            <ac:spMk id="42" creationId="{394842B0-684D-44CC-B4BC-D13331CFD290}"/>
          </ac:spMkLst>
        </pc:spChg>
        <pc:spChg chg="add del">
          <ac:chgData name="Антоанета П. Атанасова" userId="f994149c-febf-4521-bbb0-8983804473ef" providerId="ADAL" clId="{27875406-D00A-4768-BF30-4CCAB7D61FBD}" dt="2023-04-05T12:22:47.506" v="1489" actId="26606"/>
          <ac:spMkLst>
            <pc:docMk/>
            <pc:sldMk cId="915286412" sldId="275"/>
            <ac:spMk id="44" creationId="{4C2A3DC3-F495-4B99-9FF3-3FB30D63235E}"/>
          </ac:spMkLst>
        </pc:spChg>
        <pc:spChg chg="add del">
          <ac:chgData name="Антоанета П. Атанасова" userId="f994149c-febf-4521-bbb0-8983804473ef" providerId="ADAL" clId="{27875406-D00A-4768-BF30-4CCAB7D61FBD}" dt="2023-04-05T12:22:53.636" v="1491" actId="26606"/>
          <ac:spMkLst>
            <pc:docMk/>
            <pc:sldMk cId="915286412" sldId="275"/>
            <ac:spMk id="47" creationId="{6ECA6DCB-B7E1-40A9-9524-540C6DA40B1B}"/>
          </ac:spMkLst>
        </pc:spChg>
        <pc:spChg chg="add del">
          <ac:chgData name="Антоанета П. Атанасова" userId="f994149c-febf-4521-bbb0-8983804473ef" providerId="ADAL" clId="{27875406-D00A-4768-BF30-4CCAB7D61FBD}" dt="2023-04-05T12:22:53.636" v="1491" actId="26606"/>
          <ac:spMkLst>
            <pc:docMk/>
            <pc:sldMk cId="915286412" sldId="275"/>
            <ac:spMk id="48" creationId="{3873B707-463F-40B0-8227-E8CC6C67EB25}"/>
          </ac:spMkLst>
        </pc:spChg>
        <pc:spChg chg="add del">
          <ac:chgData name="Антоанета П. Атанасова" userId="f994149c-febf-4521-bbb0-8983804473ef" providerId="ADAL" clId="{27875406-D00A-4768-BF30-4CCAB7D61FBD}" dt="2023-04-05T12:22:53.636" v="1491" actId="26606"/>
          <ac:spMkLst>
            <pc:docMk/>
            <pc:sldMk cId="915286412" sldId="275"/>
            <ac:spMk id="50" creationId="{C13237C8-E62C-4F0D-A318-BD6FB6C2D138}"/>
          </ac:spMkLst>
        </pc:spChg>
        <pc:spChg chg="add del">
          <ac:chgData name="Антоанета П. Атанасова" userId="f994149c-febf-4521-bbb0-8983804473ef" providerId="ADAL" clId="{27875406-D00A-4768-BF30-4CCAB7D61FBD}" dt="2023-04-05T12:22:53.636" v="1491" actId="26606"/>
          <ac:spMkLst>
            <pc:docMk/>
            <pc:sldMk cId="915286412" sldId="275"/>
            <ac:spMk id="52" creationId="{19C9EAEA-39D0-4B0E-A0EB-51E7B26740B1}"/>
          </ac:spMkLst>
        </pc:spChg>
        <pc:spChg chg="add del">
          <ac:chgData name="Антоанета П. Атанасова" userId="f994149c-febf-4521-bbb0-8983804473ef" providerId="ADAL" clId="{27875406-D00A-4768-BF30-4CCAB7D61FBD}" dt="2023-04-05T12:22:53.636" v="1491" actId="26606"/>
          <ac:spMkLst>
            <pc:docMk/>
            <pc:sldMk cId="915286412" sldId="275"/>
            <ac:spMk id="54" creationId="{8CB5D2D7-DF65-4E86-BFBA-FFB9B5ACEB64}"/>
          </ac:spMkLst>
        </pc:spChg>
        <pc:spChg chg="add del">
          <ac:chgData name="Антоанета П. Атанасова" userId="f994149c-febf-4521-bbb0-8983804473ef" providerId="ADAL" clId="{27875406-D00A-4768-BF30-4CCAB7D61FBD}" dt="2023-04-05T12:22:58.037" v="1494" actId="26606"/>
          <ac:spMkLst>
            <pc:docMk/>
            <pc:sldMk cId="915286412" sldId="275"/>
            <ac:spMk id="56" creationId="{394842B0-684D-44CC-B4BC-D13331CFD290}"/>
          </ac:spMkLst>
        </pc:spChg>
        <pc:spChg chg="add del">
          <ac:chgData name="Антоанета П. Атанасова" userId="f994149c-febf-4521-bbb0-8983804473ef" providerId="ADAL" clId="{27875406-D00A-4768-BF30-4CCAB7D61FBD}" dt="2023-04-05T12:22:58.037" v="1494" actId="26606"/>
          <ac:spMkLst>
            <pc:docMk/>
            <pc:sldMk cId="915286412" sldId="275"/>
            <ac:spMk id="57" creationId="{4C2A3DC3-F495-4B99-9FF3-3FB30D63235E}"/>
          </ac:spMkLst>
        </pc:spChg>
        <pc:spChg chg="add">
          <ac:chgData name="Антоанета П. Атанасова" userId="f994149c-febf-4521-bbb0-8983804473ef" providerId="ADAL" clId="{27875406-D00A-4768-BF30-4CCAB7D61FBD}" dt="2023-04-05T12:22:58.037" v="1494" actId="26606"/>
          <ac:spMkLst>
            <pc:docMk/>
            <pc:sldMk cId="915286412" sldId="275"/>
            <ac:spMk id="62" creationId="{F13C74B1-5B17-4795-BED0-7140497B445A}"/>
          </ac:spMkLst>
        </pc:spChg>
        <pc:spChg chg="add">
          <ac:chgData name="Антоанета П. Атанасова" userId="f994149c-febf-4521-bbb0-8983804473ef" providerId="ADAL" clId="{27875406-D00A-4768-BF30-4CCAB7D61FBD}" dt="2023-04-05T12:22:58.037" v="1494" actId="26606"/>
          <ac:spMkLst>
            <pc:docMk/>
            <pc:sldMk cId="915286412" sldId="275"/>
            <ac:spMk id="64" creationId="{D4974D33-8DC5-464E-8C6D-BE58F0669C17}"/>
          </ac:spMkLst>
        </pc:spChg>
        <pc:grpChg chg="add del">
          <ac:chgData name="Антоанета П. Атанасова" userId="f994149c-febf-4521-bbb0-8983804473ef" providerId="ADAL" clId="{27875406-D00A-4768-BF30-4CCAB7D61FBD}" dt="2023-04-05T12:22:53.636" v="1491" actId="26606"/>
          <ac:grpSpMkLst>
            <pc:docMk/>
            <pc:sldMk cId="915286412" sldId="275"/>
            <ac:grpSpMk id="49" creationId="{1DE889C7-FAD6-4397-98E2-05D503484459}"/>
          </ac:grpSpMkLst>
        </pc:grpChg>
        <pc:picChg chg="del mod ord">
          <ac:chgData name="Антоанета П. Атанасова" userId="f994149c-febf-4521-bbb0-8983804473ef" providerId="ADAL" clId="{27875406-D00A-4768-BF30-4CCAB7D61FBD}" dt="2023-04-05T12:22:55.962" v="1493" actId="478"/>
          <ac:picMkLst>
            <pc:docMk/>
            <pc:sldMk cId="915286412" sldId="275"/>
            <ac:picMk id="4" creationId="{715C34B5-88F0-314D-64F1-3FF1CE14FD7C}"/>
          </ac:picMkLst>
        </pc:picChg>
        <pc:picChg chg="mod ord">
          <ac:chgData name="Антоанета П. Атанасова" userId="f994149c-febf-4521-bbb0-8983804473ef" providerId="ADAL" clId="{27875406-D00A-4768-BF30-4CCAB7D61FBD}" dt="2023-04-05T12:22:58.037" v="1494" actId="26606"/>
          <ac:picMkLst>
            <pc:docMk/>
            <pc:sldMk cId="915286412" sldId="275"/>
            <ac:picMk id="8" creationId="{AD3C2736-564F-82E6-5D88-6665DEA8B42B}"/>
          </ac:picMkLst>
        </pc:picChg>
      </pc:sldChg>
      <pc:sldChg chg="addSp modSp mod">
        <pc:chgData name="Антоанета П. Атанасова" userId="f994149c-febf-4521-bbb0-8983804473ef" providerId="ADAL" clId="{27875406-D00A-4768-BF30-4CCAB7D61FBD}" dt="2023-04-06T08:47:45.055" v="1929" actId="120"/>
        <pc:sldMkLst>
          <pc:docMk/>
          <pc:sldMk cId="1080658275" sldId="276"/>
        </pc:sldMkLst>
        <pc:spChg chg="add mod">
          <ac:chgData name="Антоанета П. Атанасова" userId="f994149c-febf-4521-bbb0-8983804473ef" providerId="ADAL" clId="{27875406-D00A-4768-BF30-4CCAB7D61FBD}" dt="2023-04-06T08:47:30.942" v="1925" actId="5793"/>
          <ac:spMkLst>
            <pc:docMk/>
            <pc:sldMk cId="1080658275" sldId="276"/>
            <ac:spMk id="2" creationId="{D70C558B-6F75-8946-2701-FE44D9954FDD}"/>
          </ac:spMkLst>
        </pc:spChg>
        <pc:spChg chg="add mod">
          <ac:chgData name="Антоанета П. Атанасова" userId="f994149c-febf-4521-bbb0-8983804473ef" providerId="ADAL" clId="{27875406-D00A-4768-BF30-4CCAB7D61FBD}" dt="2023-04-06T08:47:45.055" v="1929" actId="120"/>
          <ac:spMkLst>
            <pc:docMk/>
            <pc:sldMk cId="1080658275" sldId="276"/>
            <ac:spMk id="3" creationId="{89CFF8B9-843C-3FF2-4CF0-5073D377B69C}"/>
          </ac:spMkLst>
        </pc:spChg>
        <pc:spChg chg="mod">
          <ac:chgData name="Антоанета П. Атанасова" userId="f994149c-febf-4521-bbb0-8983804473ef" providerId="ADAL" clId="{27875406-D00A-4768-BF30-4CCAB7D61FBD}" dt="2023-04-04T12:29:45.636" v="85" actId="20577"/>
          <ac:spMkLst>
            <pc:docMk/>
            <pc:sldMk cId="1080658275" sldId="276"/>
            <ac:spMk id="5" creationId="{21F227CA-4241-B6CC-DDDE-EA10F4D772BB}"/>
          </ac:spMkLst>
        </pc:spChg>
        <pc:picChg chg="mod">
          <ac:chgData name="Антоанета П. Атанасова" userId="f994149c-febf-4521-bbb0-8983804473ef" providerId="ADAL" clId="{27875406-D00A-4768-BF30-4CCAB7D61FBD}" dt="2023-04-04T12:19:31.622" v="4" actId="1076"/>
          <ac:picMkLst>
            <pc:docMk/>
            <pc:sldMk cId="1080658275" sldId="276"/>
            <ac:picMk id="10" creationId="{5D92143F-37F7-3707-6B1C-A3673C4615FC}"/>
          </ac:picMkLst>
        </pc:picChg>
      </pc:sldChg>
      <pc:sldChg chg="addSp delSp modSp mod">
        <pc:chgData name="Антоанета П. Атанасова" userId="f994149c-febf-4521-bbb0-8983804473ef" providerId="ADAL" clId="{27875406-D00A-4768-BF30-4CCAB7D61FBD}" dt="2023-04-06T08:50:04.290" v="1963"/>
        <pc:sldMkLst>
          <pc:docMk/>
          <pc:sldMk cId="955559739" sldId="278"/>
        </pc:sldMkLst>
        <pc:spChg chg="mod">
          <ac:chgData name="Антоанета П. Атанасова" userId="f994149c-febf-4521-bbb0-8983804473ef" providerId="ADAL" clId="{27875406-D00A-4768-BF30-4CCAB7D61FBD}" dt="2023-04-06T08:50:00.033" v="1961" actId="1076"/>
          <ac:spMkLst>
            <pc:docMk/>
            <pc:sldMk cId="955559739" sldId="278"/>
            <ac:spMk id="5" creationId="{5FCB13E8-D803-9EB9-3248-8E09F1AD527B}"/>
          </ac:spMkLst>
        </pc:spChg>
        <pc:spChg chg="mod">
          <ac:chgData name="Антоанета П. Атанасова" userId="f994149c-febf-4521-bbb0-8983804473ef" providerId="ADAL" clId="{27875406-D00A-4768-BF30-4CCAB7D61FBD}" dt="2023-04-06T08:49:57.558" v="1960" actId="1076"/>
          <ac:spMkLst>
            <pc:docMk/>
            <pc:sldMk cId="955559739" sldId="278"/>
            <ac:spMk id="6" creationId="{ABB29A3C-E9D8-14FD-D667-2F8FF7610A85}"/>
          </ac:spMkLst>
        </pc:spChg>
        <pc:spChg chg="add del">
          <ac:chgData name="Антоанета П. Атанасова" userId="f994149c-febf-4521-bbb0-8983804473ef" providerId="ADAL" clId="{27875406-D00A-4768-BF30-4CCAB7D61FBD}" dt="2023-04-05T12:46:17.856" v="1755" actId="26606"/>
          <ac:spMkLst>
            <pc:docMk/>
            <pc:sldMk cId="955559739" sldId="278"/>
            <ac:spMk id="7" creationId="{393F9B87-194F-C981-F196-736A02FBE97E}"/>
          </ac:spMkLst>
        </pc:spChg>
        <pc:graphicFrameChg chg="add del">
          <ac:chgData name="Антоанета П. Атанасова" userId="f994149c-febf-4521-bbb0-8983804473ef" providerId="ADAL" clId="{27875406-D00A-4768-BF30-4CCAB7D61FBD}" dt="2023-04-05T12:45:44.435" v="1745" actId="26606"/>
          <ac:graphicFrameMkLst>
            <pc:docMk/>
            <pc:sldMk cId="955559739" sldId="278"/>
            <ac:graphicFrameMk id="9" creationId="{575C9ACE-B805-A1E8-92D3-0573A376697E}"/>
          </ac:graphicFrameMkLst>
        </pc:graphicFrameChg>
        <pc:graphicFrameChg chg="add del">
          <ac:chgData name="Антоанета П. Атанасова" userId="f994149c-febf-4521-bbb0-8983804473ef" providerId="ADAL" clId="{27875406-D00A-4768-BF30-4CCAB7D61FBD}" dt="2023-04-05T12:45:53.154" v="1747" actId="26606"/>
          <ac:graphicFrameMkLst>
            <pc:docMk/>
            <pc:sldMk cId="955559739" sldId="278"/>
            <ac:graphicFrameMk id="10" creationId="{198A8AB5-3D00-1A16-ECC3-9ED12C9E2259}"/>
          </ac:graphicFrameMkLst>
        </pc:graphicFrameChg>
        <pc:graphicFrameChg chg="add del mod">
          <ac:chgData name="Антоанета П. Атанасова" userId="f994149c-febf-4521-bbb0-8983804473ef" providerId="ADAL" clId="{27875406-D00A-4768-BF30-4CCAB7D61FBD}" dt="2023-04-06T08:50:04.290" v="1963"/>
          <ac:graphicFrameMkLst>
            <pc:docMk/>
            <pc:sldMk cId="955559739" sldId="278"/>
            <ac:graphicFrameMk id="11" creationId="{198A8AB5-3D00-1A16-ECC3-9ED12C9E2259}"/>
          </ac:graphicFrameMkLst>
        </pc:graphicFrameChg>
        <pc:picChg chg="mod">
          <ac:chgData name="Антоанета П. Атанасова" userId="f994149c-febf-4521-bbb0-8983804473ef" providerId="ADAL" clId="{27875406-D00A-4768-BF30-4CCAB7D61FBD}" dt="2023-04-06T08:49:51.802" v="1958" actId="14100"/>
          <ac:picMkLst>
            <pc:docMk/>
            <pc:sldMk cId="955559739" sldId="278"/>
            <ac:picMk id="4" creationId="{09952481-2FD1-BA0A-E492-122D13FF618E}"/>
          </ac:picMkLst>
        </pc:picChg>
      </pc:sldChg>
      <pc:sldChg chg="addSp delSp modSp mod">
        <pc:chgData name="Антоанета П. Атанасова" userId="f994149c-febf-4521-bbb0-8983804473ef" providerId="ADAL" clId="{27875406-D00A-4768-BF30-4CCAB7D61FBD}" dt="2023-04-06T08:49:42.564" v="1957"/>
        <pc:sldMkLst>
          <pc:docMk/>
          <pc:sldMk cId="1010119328" sldId="279"/>
        </pc:sldMkLst>
        <pc:spChg chg="mod">
          <ac:chgData name="Антоанета П. Атанасова" userId="f994149c-febf-4521-bbb0-8983804473ef" providerId="ADAL" clId="{27875406-D00A-4768-BF30-4CCAB7D61FBD}" dt="2023-04-06T08:49:34.568" v="1954" actId="1076"/>
          <ac:spMkLst>
            <pc:docMk/>
            <pc:sldMk cId="1010119328" sldId="279"/>
            <ac:spMk id="5" creationId="{793415B1-1D4A-7543-5882-09FBCD16BFB8}"/>
          </ac:spMkLst>
        </pc:spChg>
        <pc:spChg chg="mod">
          <ac:chgData name="Антоанета П. Атанасова" userId="f994149c-febf-4521-bbb0-8983804473ef" providerId="ADAL" clId="{27875406-D00A-4768-BF30-4CCAB7D61FBD}" dt="2023-04-06T08:49:36.994" v="1955" actId="1076"/>
          <ac:spMkLst>
            <pc:docMk/>
            <pc:sldMk cId="1010119328" sldId="279"/>
            <ac:spMk id="6" creationId="{648DB9D5-8E40-E41F-9E83-C49DBE81659D}"/>
          </ac:spMkLst>
        </pc:spChg>
        <pc:spChg chg="add del">
          <ac:chgData name="Антоанета П. Атанасова" userId="f994149c-febf-4521-bbb0-8983804473ef" providerId="ADAL" clId="{27875406-D00A-4768-BF30-4CCAB7D61FBD}" dt="2023-04-05T12:47:27.015" v="1761" actId="26606"/>
          <ac:spMkLst>
            <pc:docMk/>
            <pc:sldMk cId="1010119328" sldId="279"/>
            <ac:spMk id="7" creationId="{92C6DC51-77BF-478C-E0DC-EB6A9FAA5897}"/>
          </ac:spMkLst>
        </pc:spChg>
        <pc:graphicFrameChg chg="add del">
          <ac:chgData name="Антоанета П. Атанасова" userId="f994149c-febf-4521-bbb0-8983804473ef" providerId="ADAL" clId="{27875406-D00A-4768-BF30-4CCAB7D61FBD}" dt="2023-04-05T12:47:22.202" v="1760" actId="26606"/>
          <ac:graphicFrameMkLst>
            <pc:docMk/>
            <pc:sldMk cId="1010119328" sldId="279"/>
            <ac:graphicFrameMk id="9" creationId="{3724669F-FF4E-041A-602C-518FE593DD3E}"/>
          </ac:graphicFrameMkLst>
        </pc:graphicFrameChg>
        <pc:graphicFrameChg chg="add mod modGraphic">
          <ac:chgData name="Антоанета П. Атанасова" userId="f994149c-febf-4521-bbb0-8983804473ef" providerId="ADAL" clId="{27875406-D00A-4768-BF30-4CCAB7D61FBD}" dt="2023-04-06T08:49:42.564" v="1957"/>
          <ac:graphicFrameMkLst>
            <pc:docMk/>
            <pc:sldMk cId="1010119328" sldId="279"/>
            <ac:graphicFrameMk id="10" creationId="{CAAC0DFB-5620-00FE-1804-09F749B3FB91}"/>
          </ac:graphicFrameMkLst>
        </pc:graphicFrameChg>
        <pc:picChg chg="mod">
          <ac:chgData name="Антоанета П. Атанасова" userId="f994149c-febf-4521-bbb0-8983804473ef" providerId="ADAL" clId="{27875406-D00A-4768-BF30-4CCAB7D61FBD}" dt="2023-04-06T08:49:29.153" v="1953" actId="14100"/>
          <ac:picMkLst>
            <pc:docMk/>
            <pc:sldMk cId="1010119328" sldId="279"/>
            <ac:picMk id="4" creationId="{4F83CEF5-95A9-CA6C-1A23-BFB09AD34A13}"/>
          </ac:picMkLst>
        </pc:picChg>
      </pc:sldChg>
      <pc:sldChg chg="modSp mod">
        <pc:chgData name="Антоанета П. Атанасова" userId="f994149c-febf-4521-bbb0-8983804473ef" providerId="ADAL" clId="{27875406-D00A-4768-BF30-4CCAB7D61FBD}" dt="2023-04-07T07:23:13.197" v="2396" actId="20577"/>
        <pc:sldMkLst>
          <pc:docMk/>
          <pc:sldMk cId="1621306727" sldId="280"/>
        </pc:sldMkLst>
        <pc:spChg chg="mod">
          <ac:chgData name="Антоанета П. Атанасова" userId="f994149c-febf-4521-bbb0-8983804473ef" providerId="ADAL" clId="{27875406-D00A-4768-BF30-4CCAB7D61FBD}" dt="2023-04-04T12:30:29.609" v="111" actId="20577"/>
          <ac:spMkLst>
            <pc:docMk/>
            <pc:sldMk cId="1621306727" sldId="280"/>
            <ac:spMk id="5" creationId="{98332F65-A159-C154-C55A-BE924785F8E7}"/>
          </ac:spMkLst>
        </pc:spChg>
        <pc:spChg chg="mod">
          <ac:chgData name="Антоанета П. Атанасова" userId="f994149c-febf-4521-bbb0-8983804473ef" providerId="ADAL" clId="{27875406-D00A-4768-BF30-4CCAB7D61FBD}" dt="2023-04-06T08:51:04.918" v="1974" actId="20578"/>
          <ac:spMkLst>
            <pc:docMk/>
            <pc:sldMk cId="1621306727" sldId="280"/>
            <ac:spMk id="6" creationId="{86ABB3B6-9240-7522-D395-AB4AFA4B9B5C}"/>
          </ac:spMkLst>
        </pc:spChg>
        <pc:spChg chg="mod">
          <ac:chgData name="Антоанета П. Атанасова" userId="f994149c-febf-4521-bbb0-8983804473ef" providerId="ADAL" clId="{27875406-D00A-4768-BF30-4CCAB7D61FBD}" dt="2023-04-07T07:23:13.197" v="2396" actId="20577"/>
          <ac:spMkLst>
            <pc:docMk/>
            <pc:sldMk cId="1621306727" sldId="280"/>
            <ac:spMk id="9" creationId="{5561C142-4658-369C-5307-93515CBB7E7B}"/>
          </ac:spMkLst>
        </pc:spChg>
        <pc:picChg chg="mod">
          <ac:chgData name="Антоанета П. Атанасова" userId="f994149c-febf-4521-bbb0-8983804473ef" providerId="ADAL" clId="{27875406-D00A-4768-BF30-4CCAB7D61FBD}" dt="2023-04-06T07:11:26.359" v="1831" actId="14100"/>
          <ac:picMkLst>
            <pc:docMk/>
            <pc:sldMk cId="1621306727" sldId="280"/>
            <ac:picMk id="4" creationId="{2C5D5136-79FA-BC89-D6A8-EA3E960DD0FB}"/>
          </ac:picMkLst>
        </pc:picChg>
        <pc:picChg chg="mod">
          <ac:chgData name="Антоанета П. Атанасова" userId="f994149c-febf-4521-bbb0-8983804473ef" providerId="ADAL" clId="{27875406-D00A-4768-BF30-4CCAB7D61FBD}" dt="2023-04-06T10:27:33.006" v="2146" actId="1076"/>
          <ac:picMkLst>
            <pc:docMk/>
            <pc:sldMk cId="1621306727" sldId="280"/>
            <ac:picMk id="17" creationId="{3DAF4CDB-507B-A5E5-6524-0B237A550E5B}"/>
          </ac:picMkLst>
        </pc:picChg>
      </pc:sldChg>
      <pc:sldChg chg="addSp modSp mod">
        <pc:chgData name="Антоанета П. Атанасова" userId="f994149c-febf-4521-bbb0-8983804473ef" providerId="ADAL" clId="{27875406-D00A-4768-BF30-4CCAB7D61FBD}" dt="2023-04-06T08:50:17.813" v="1965" actId="1076"/>
        <pc:sldMkLst>
          <pc:docMk/>
          <pc:sldMk cId="3525318539" sldId="281"/>
        </pc:sldMkLst>
        <pc:spChg chg="mod">
          <ac:chgData name="Антоанета П. Атанасова" userId="f994149c-febf-4521-bbb0-8983804473ef" providerId="ADAL" clId="{27875406-D00A-4768-BF30-4CCAB7D61FBD}" dt="2023-04-06T08:50:17.813" v="1965" actId="1076"/>
          <ac:spMkLst>
            <pc:docMk/>
            <pc:sldMk cId="3525318539" sldId="281"/>
            <ac:spMk id="5" creationId="{4E354516-ADB7-AD6F-6EFF-3342CCA21B7B}"/>
          </ac:spMkLst>
        </pc:spChg>
        <pc:picChg chg="add mod ord">
          <ac:chgData name="Антоанета П. Атанасова" userId="f994149c-febf-4521-bbb0-8983804473ef" providerId="ADAL" clId="{27875406-D00A-4768-BF30-4CCAB7D61FBD}" dt="2023-04-05T12:14:10.662" v="1413" actId="29295"/>
          <ac:picMkLst>
            <pc:docMk/>
            <pc:sldMk cId="3525318539" sldId="281"/>
            <ac:picMk id="3" creationId="{D23F0FDE-58A3-0C74-D8E8-C5AEF365522F}"/>
          </ac:picMkLst>
        </pc:picChg>
        <pc:picChg chg="mod">
          <ac:chgData name="Антоанета П. Атанасова" userId="f994149c-febf-4521-bbb0-8983804473ef" providerId="ADAL" clId="{27875406-D00A-4768-BF30-4CCAB7D61FBD}" dt="2023-04-06T08:50:15.322" v="1964" actId="14100"/>
          <ac:picMkLst>
            <pc:docMk/>
            <pc:sldMk cId="3525318539" sldId="281"/>
            <ac:picMk id="4" creationId="{1E76E5DF-CE64-8585-AE6E-A39F87BA0AE8}"/>
          </ac:picMkLst>
        </pc:picChg>
        <pc:picChg chg="mod">
          <ac:chgData name="Антоанета П. Атанасова" userId="f994149c-febf-4521-bbb0-8983804473ef" providerId="ADAL" clId="{27875406-D00A-4768-BF30-4CCAB7D61FBD}" dt="2023-04-05T11:47:21.856" v="916" actId="1076"/>
          <ac:picMkLst>
            <pc:docMk/>
            <pc:sldMk cId="3525318539" sldId="281"/>
            <ac:picMk id="11" creationId="{A61A81C9-CCDA-7BB5-A509-800D14DC90FB}"/>
          </ac:picMkLst>
        </pc:picChg>
        <pc:picChg chg="mod">
          <ac:chgData name="Антоанета П. Атанасова" userId="f994149c-febf-4521-bbb0-8983804473ef" providerId="ADAL" clId="{27875406-D00A-4768-BF30-4CCAB7D61FBD}" dt="2023-04-05T11:47:23.829" v="917" actId="1076"/>
          <ac:picMkLst>
            <pc:docMk/>
            <pc:sldMk cId="3525318539" sldId="281"/>
            <ac:picMk id="13" creationId="{54FE7EE4-1219-C10F-5B87-DA8E1491B9C1}"/>
          </ac:picMkLst>
        </pc:picChg>
        <pc:picChg chg="mod">
          <ac:chgData name="Антоанета П. Атанасова" userId="f994149c-febf-4521-bbb0-8983804473ef" providerId="ADAL" clId="{27875406-D00A-4768-BF30-4CCAB7D61FBD}" dt="2023-04-05T11:48:00.824" v="920" actId="1076"/>
          <ac:picMkLst>
            <pc:docMk/>
            <pc:sldMk cId="3525318539" sldId="281"/>
            <ac:picMk id="15" creationId="{FCAD41D0-F3CA-CE9D-DBAD-DA4DBDC412AC}"/>
          </ac:picMkLst>
        </pc:picChg>
      </pc:sldChg>
      <pc:sldChg chg="addSp delSp modSp mod">
        <pc:chgData name="Антоанета П. Атанасова" userId="f994149c-febf-4521-bbb0-8983804473ef" providerId="ADAL" clId="{27875406-D00A-4768-BF30-4CCAB7D61FBD}" dt="2023-04-04T12:35:06.158" v="131" actId="1076"/>
        <pc:sldMkLst>
          <pc:docMk/>
          <pc:sldMk cId="2714219147" sldId="282"/>
        </pc:sldMkLst>
        <pc:spChg chg="add del mod">
          <ac:chgData name="Антоанета П. Атанасова" userId="f994149c-febf-4521-bbb0-8983804473ef" providerId="ADAL" clId="{27875406-D00A-4768-BF30-4CCAB7D61FBD}" dt="2023-04-04T12:34:32.367" v="123" actId="478"/>
          <ac:spMkLst>
            <pc:docMk/>
            <pc:sldMk cId="2714219147" sldId="282"/>
            <ac:spMk id="2" creationId="{DA6D8AF1-1155-D55C-4065-79BF0E8698C2}"/>
          </ac:spMkLst>
        </pc:spChg>
        <pc:picChg chg="mod">
          <ac:chgData name="Антоанета П. Атанасова" userId="f994149c-febf-4521-bbb0-8983804473ef" providerId="ADAL" clId="{27875406-D00A-4768-BF30-4CCAB7D61FBD}" dt="2023-04-04T12:35:02.767" v="130" actId="14100"/>
          <ac:picMkLst>
            <pc:docMk/>
            <pc:sldMk cId="2714219147" sldId="282"/>
            <ac:picMk id="5" creationId="{C290226B-CC0A-C2FE-5DE1-7AE208486603}"/>
          </ac:picMkLst>
        </pc:picChg>
        <pc:picChg chg="mod">
          <ac:chgData name="Антоанета П. Атанасова" userId="f994149c-febf-4521-bbb0-8983804473ef" providerId="ADAL" clId="{27875406-D00A-4768-BF30-4CCAB7D61FBD}" dt="2023-04-04T12:35:06.158" v="131" actId="1076"/>
          <ac:picMkLst>
            <pc:docMk/>
            <pc:sldMk cId="2714219147" sldId="282"/>
            <ac:picMk id="7" creationId="{F78AC334-06AD-8BE0-0E6A-5D9520F2DF1E}"/>
          </ac:picMkLst>
        </pc:picChg>
        <pc:picChg chg="mod">
          <ac:chgData name="Антоанета П. Атанасова" userId="f994149c-febf-4521-bbb0-8983804473ef" providerId="ADAL" clId="{27875406-D00A-4768-BF30-4CCAB7D61FBD}" dt="2023-04-04T12:30:55.731" v="114" actId="1076"/>
          <ac:picMkLst>
            <pc:docMk/>
            <pc:sldMk cId="2714219147" sldId="282"/>
            <ac:picMk id="16" creationId="{0026E62D-2A27-D987-8E59-E2EBF8DDE1B7}"/>
          </ac:picMkLst>
        </pc:picChg>
      </pc:sldChg>
      <pc:sldChg chg="addSp delSp modSp mod setBg">
        <pc:chgData name="Антоанета П. Атанасова" userId="f994149c-febf-4521-bbb0-8983804473ef" providerId="ADAL" clId="{27875406-D00A-4768-BF30-4CCAB7D61FBD}" dt="2023-04-05T12:43:36.577" v="1724" actId="1076"/>
        <pc:sldMkLst>
          <pc:docMk/>
          <pc:sldMk cId="3922459123" sldId="283"/>
        </pc:sldMkLst>
        <pc:spChg chg="mod ord">
          <ac:chgData name="Антоанета П. Атанасова" userId="f994149c-febf-4521-bbb0-8983804473ef" providerId="ADAL" clId="{27875406-D00A-4768-BF30-4CCAB7D61FBD}" dt="2023-04-05T12:43:36.577" v="1724" actId="1076"/>
          <ac:spMkLst>
            <pc:docMk/>
            <pc:sldMk cId="3922459123" sldId="283"/>
            <ac:spMk id="2" creationId="{A8093E7D-2C54-2845-A62C-FCB395E15097}"/>
          </ac:spMkLst>
        </pc:spChg>
        <pc:spChg chg="add del">
          <ac:chgData name="Антоанета П. Атанасова" userId="f994149c-febf-4521-bbb0-8983804473ef" providerId="ADAL" clId="{27875406-D00A-4768-BF30-4CCAB7D61FBD}" dt="2023-04-05T12:38:50.420" v="1674" actId="26606"/>
          <ac:spMkLst>
            <pc:docMk/>
            <pc:sldMk cId="3922459123" sldId="283"/>
            <ac:spMk id="9" creationId="{B9D7E975-9161-4F2D-AC53-69E1912F6B5D}"/>
          </ac:spMkLst>
        </pc:spChg>
        <pc:spChg chg="add del">
          <ac:chgData name="Антоанета П. Атанасова" userId="f994149c-febf-4521-bbb0-8983804473ef" providerId="ADAL" clId="{27875406-D00A-4768-BF30-4CCAB7D61FBD}" dt="2023-04-05T12:38:50.420" v="1674" actId="26606"/>
          <ac:spMkLst>
            <pc:docMk/>
            <pc:sldMk cId="3922459123" sldId="283"/>
            <ac:spMk id="11" creationId="{827DC2C4-B485-428A-BF4A-472D2967F47F}"/>
          </ac:spMkLst>
        </pc:spChg>
        <pc:spChg chg="add del">
          <ac:chgData name="Антоанета П. Атанасова" userId="f994149c-febf-4521-bbb0-8983804473ef" providerId="ADAL" clId="{27875406-D00A-4768-BF30-4CCAB7D61FBD}" dt="2023-04-05T12:38:50.420" v="1674" actId="26606"/>
          <ac:spMkLst>
            <pc:docMk/>
            <pc:sldMk cId="3922459123" sldId="283"/>
            <ac:spMk id="13" creationId="{463E6235-1649-4B47-9862-4026FC473B6F}"/>
          </ac:spMkLst>
        </pc:spChg>
        <pc:spChg chg="add del">
          <ac:chgData name="Антоанета П. Атанасова" userId="f994149c-febf-4521-bbb0-8983804473ef" providerId="ADAL" clId="{27875406-D00A-4768-BF30-4CCAB7D61FBD}" dt="2023-04-05T12:38:53.076" v="1676" actId="26606"/>
          <ac:spMkLst>
            <pc:docMk/>
            <pc:sldMk cId="3922459123" sldId="283"/>
            <ac:spMk id="15" creationId="{3FA8EA49-487B-4E62-AC3C-3D4A96EF0A26}"/>
          </ac:spMkLst>
        </pc:spChg>
        <pc:spChg chg="add del">
          <ac:chgData name="Антоанета П. Атанасова" userId="f994149c-febf-4521-bbb0-8983804473ef" providerId="ADAL" clId="{27875406-D00A-4768-BF30-4CCAB7D61FBD}" dt="2023-04-05T12:38:53.076" v="1676" actId="26606"/>
          <ac:spMkLst>
            <pc:docMk/>
            <pc:sldMk cId="3922459123" sldId="283"/>
            <ac:spMk id="16" creationId="{F3C8D54F-CA08-42F3-9924-FBA3CB680F28}"/>
          </ac:spMkLst>
        </pc:spChg>
        <pc:spChg chg="add del">
          <ac:chgData name="Антоанета П. Атанасова" userId="f994149c-febf-4521-bbb0-8983804473ef" providerId="ADAL" clId="{27875406-D00A-4768-BF30-4CCAB7D61FBD}" dt="2023-04-05T12:39:11.511" v="1679" actId="26606"/>
          <ac:spMkLst>
            <pc:docMk/>
            <pc:sldMk cId="3922459123" sldId="283"/>
            <ac:spMk id="18" creationId="{854DEE1C-7FD6-4FA0-A96A-BDF952F199AB}"/>
          </ac:spMkLst>
        </pc:spChg>
        <pc:spChg chg="add">
          <ac:chgData name="Антоанета П. Атанасова" userId="f994149c-febf-4521-bbb0-8983804473ef" providerId="ADAL" clId="{27875406-D00A-4768-BF30-4CCAB7D61FBD}" dt="2023-04-05T12:39:11.511" v="1679" actId="26606"/>
          <ac:spMkLst>
            <pc:docMk/>
            <pc:sldMk cId="3922459123" sldId="283"/>
            <ac:spMk id="23" creationId="{93245F62-CCC4-49E4-B95B-EA6C1E790510}"/>
          </ac:spMkLst>
        </pc:spChg>
        <pc:spChg chg="add">
          <ac:chgData name="Антоанета П. Атанасова" userId="f994149c-febf-4521-bbb0-8983804473ef" providerId="ADAL" clId="{27875406-D00A-4768-BF30-4CCAB7D61FBD}" dt="2023-04-05T12:39:11.511" v="1679" actId="26606"/>
          <ac:spMkLst>
            <pc:docMk/>
            <pc:sldMk cId="3922459123" sldId="283"/>
            <ac:spMk id="25" creationId="{E6C0DD6B-6AA3-448F-9B99-8386295BC1B4}"/>
          </ac:spMkLst>
        </pc:spChg>
        <pc:picChg chg="mod">
          <ac:chgData name="Антоанета П. Атанасова" userId="f994149c-febf-4521-bbb0-8983804473ef" providerId="ADAL" clId="{27875406-D00A-4768-BF30-4CCAB7D61FBD}" dt="2023-04-05T12:43:31.398" v="1722" actId="1076"/>
          <ac:picMkLst>
            <pc:docMk/>
            <pc:sldMk cId="3922459123" sldId="283"/>
            <ac:picMk id="4" creationId="{9BAB0489-B700-A530-39FD-CF2820A71998}"/>
          </ac:picMkLst>
        </pc:picChg>
      </pc:sldChg>
      <pc:sldChg chg="addSp delSp modSp mod setBg">
        <pc:chgData name="Антоанета П. Атанасова" userId="f994149c-febf-4521-bbb0-8983804473ef" providerId="ADAL" clId="{27875406-D00A-4768-BF30-4CCAB7D61FBD}" dt="2023-04-05T12:22:33.233" v="1487" actId="26606"/>
        <pc:sldMkLst>
          <pc:docMk/>
          <pc:sldMk cId="3932955994" sldId="284"/>
        </pc:sldMkLst>
        <pc:spChg chg="mod">
          <ac:chgData name="Антоанета П. Атанасова" userId="f994149c-febf-4521-bbb0-8983804473ef" providerId="ADAL" clId="{27875406-D00A-4768-BF30-4CCAB7D61FBD}" dt="2023-04-05T12:22:33.233" v="1487" actId="26606"/>
          <ac:spMkLst>
            <pc:docMk/>
            <pc:sldMk cId="3932955994" sldId="284"/>
            <ac:spMk id="2" creationId="{396A753D-078E-CFCE-BC5E-E1F0CD5BA8E6}"/>
          </ac:spMkLst>
        </pc:spChg>
        <pc:spChg chg="mod">
          <ac:chgData name="Антоанета П. Атанасова" userId="f994149c-febf-4521-bbb0-8983804473ef" providerId="ADAL" clId="{27875406-D00A-4768-BF30-4CCAB7D61FBD}" dt="2023-04-05T12:22:33.233" v="1487" actId="26606"/>
          <ac:spMkLst>
            <pc:docMk/>
            <pc:sldMk cId="3932955994" sldId="284"/>
            <ac:spMk id="6" creationId="{7329E1E1-0715-81C1-253A-77069142FAC3}"/>
          </ac:spMkLst>
        </pc:spChg>
        <pc:spChg chg="add del">
          <ac:chgData name="Антоанета П. Атанасова" userId="f994149c-febf-4521-bbb0-8983804473ef" providerId="ADAL" clId="{27875406-D00A-4768-BF30-4CCAB7D61FBD}" dt="2023-04-05T12:22:15.176" v="1483" actId="26606"/>
          <ac:spMkLst>
            <pc:docMk/>
            <pc:sldMk cId="3932955994" sldId="284"/>
            <ac:spMk id="11" creationId="{93245F62-CCC4-49E4-B95B-EA6C1E790510}"/>
          </ac:spMkLst>
        </pc:spChg>
        <pc:spChg chg="add del">
          <ac:chgData name="Антоанета П. Атанасова" userId="f994149c-febf-4521-bbb0-8983804473ef" providerId="ADAL" clId="{27875406-D00A-4768-BF30-4CCAB7D61FBD}" dt="2023-04-05T12:22:15.176" v="1483" actId="26606"/>
          <ac:spMkLst>
            <pc:docMk/>
            <pc:sldMk cId="3932955994" sldId="284"/>
            <ac:spMk id="13" creationId="{E6C0DD6B-6AA3-448F-9B99-8386295BC1B4}"/>
          </ac:spMkLst>
        </pc:spChg>
        <pc:spChg chg="add del">
          <ac:chgData name="Антоанета П. Атанасова" userId="f994149c-febf-4521-bbb0-8983804473ef" providerId="ADAL" clId="{27875406-D00A-4768-BF30-4CCAB7D61FBD}" dt="2023-04-05T12:22:25.921" v="1485" actId="26606"/>
          <ac:spMkLst>
            <pc:docMk/>
            <pc:sldMk cId="3932955994" sldId="284"/>
            <ac:spMk id="15" creationId="{665DBBEF-238B-476B-96AB-8AAC3224ECEA}"/>
          </ac:spMkLst>
        </pc:spChg>
        <pc:spChg chg="add del">
          <ac:chgData name="Антоанета П. Атанасова" userId="f994149c-febf-4521-bbb0-8983804473ef" providerId="ADAL" clId="{27875406-D00A-4768-BF30-4CCAB7D61FBD}" dt="2023-04-05T12:22:25.921" v="1485" actId="26606"/>
          <ac:spMkLst>
            <pc:docMk/>
            <pc:sldMk cId="3932955994" sldId="284"/>
            <ac:spMk id="16" creationId="{3FCFB1DE-0B7E-48CC-BA90-B2AB0889F9D6}"/>
          </ac:spMkLst>
        </pc:spChg>
        <pc:spChg chg="add del">
          <ac:chgData name="Антоанета П. Атанасова" userId="f994149c-febf-4521-bbb0-8983804473ef" providerId="ADAL" clId="{27875406-D00A-4768-BF30-4CCAB7D61FBD}" dt="2023-04-05T12:22:33.233" v="1487" actId="26606"/>
          <ac:spMkLst>
            <pc:docMk/>
            <pc:sldMk cId="3932955994" sldId="284"/>
            <ac:spMk id="18" creationId="{93245F62-CCC4-49E4-B95B-EA6C1E790510}"/>
          </ac:spMkLst>
        </pc:spChg>
        <pc:spChg chg="add del">
          <ac:chgData name="Антоанета П. Атанасова" userId="f994149c-febf-4521-bbb0-8983804473ef" providerId="ADAL" clId="{27875406-D00A-4768-BF30-4CCAB7D61FBD}" dt="2023-04-05T12:22:33.233" v="1487" actId="26606"/>
          <ac:spMkLst>
            <pc:docMk/>
            <pc:sldMk cId="3932955994" sldId="284"/>
            <ac:spMk id="19" creationId="{E6C0DD6B-6AA3-448F-9B99-8386295BC1B4}"/>
          </ac:spMkLst>
        </pc:spChg>
        <pc:picChg chg="mod ord">
          <ac:chgData name="Антоанета П. Атанасова" userId="f994149c-febf-4521-bbb0-8983804473ef" providerId="ADAL" clId="{27875406-D00A-4768-BF30-4CCAB7D61FBD}" dt="2023-04-05T12:22:33.233" v="1487" actId="26606"/>
          <ac:picMkLst>
            <pc:docMk/>
            <pc:sldMk cId="3932955994" sldId="284"/>
            <ac:picMk id="4" creationId="{430FCEE5-B02D-1473-5ED6-F67311AF5CB7}"/>
          </ac:picMkLst>
        </pc:picChg>
      </pc:sldChg>
      <pc:sldChg chg="addSp delSp modSp new mod modTransition setBg">
        <pc:chgData name="Антоанета П. Атанасова" userId="f994149c-febf-4521-bbb0-8983804473ef" providerId="ADAL" clId="{27875406-D00A-4768-BF30-4CCAB7D61FBD}" dt="2023-04-06T09:51:51.092" v="2009"/>
        <pc:sldMkLst>
          <pc:docMk/>
          <pc:sldMk cId="2495713779" sldId="285"/>
        </pc:sldMkLst>
        <pc:spChg chg="del">
          <ac:chgData name="Антоанета П. Атанасова" userId="f994149c-febf-4521-bbb0-8983804473ef" providerId="ADAL" clId="{27875406-D00A-4768-BF30-4CCAB7D61FBD}" dt="2023-04-04T12:26:53.623" v="42"/>
          <ac:spMkLst>
            <pc:docMk/>
            <pc:sldMk cId="2495713779" sldId="285"/>
            <ac:spMk id="2" creationId="{6BB812E4-FABE-7C97-5B12-63EAC0A8620F}"/>
          </ac:spMkLst>
        </pc:spChg>
        <pc:spChg chg="del mod">
          <ac:chgData name="Антоанета П. Атанасова" userId="f994149c-febf-4521-bbb0-8983804473ef" providerId="ADAL" clId="{27875406-D00A-4768-BF30-4CCAB7D61FBD}" dt="2023-04-04T12:26:37.073" v="40" actId="22"/>
          <ac:spMkLst>
            <pc:docMk/>
            <pc:sldMk cId="2495713779" sldId="285"/>
            <ac:spMk id="3" creationId="{EE90326E-3138-40C4-0383-D6B7DD808FDF}"/>
          </ac:spMkLst>
        </pc:spChg>
        <pc:spChg chg="add mod">
          <ac:chgData name="Антоанета П. Атанасова" userId="f994149c-febf-4521-bbb0-8983804473ef" providerId="ADAL" clId="{27875406-D00A-4768-BF30-4CCAB7D61FBD}" dt="2023-04-04T12:36:05.535" v="136" actId="14100"/>
          <ac:spMkLst>
            <pc:docMk/>
            <pc:sldMk cId="2495713779" sldId="285"/>
            <ac:spMk id="6" creationId="{19C5AD37-DF7C-3E8C-5131-201B17A687B4}"/>
          </ac:spMkLst>
        </pc:spChg>
        <pc:spChg chg="add mod">
          <ac:chgData name="Антоанета П. Атанасова" userId="f994149c-febf-4521-bbb0-8983804473ef" providerId="ADAL" clId="{27875406-D00A-4768-BF30-4CCAB7D61FBD}" dt="2023-04-04T12:29:30.784" v="76" actId="20577"/>
          <ac:spMkLst>
            <pc:docMk/>
            <pc:sldMk cId="2495713779" sldId="285"/>
            <ac:spMk id="8" creationId="{9EF2B349-5A12-7753-3548-85F259D4480E}"/>
          </ac:spMkLst>
        </pc:spChg>
        <pc:picChg chg="add mod ord">
          <ac:chgData name="Антоанета П. Атанасова" userId="f994149c-febf-4521-bbb0-8983804473ef" providerId="ADAL" clId="{27875406-D00A-4768-BF30-4CCAB7D61FBD}" dt="2023-04-04T12:35:48.364" v="133" actId="1076"/>
          <ac:picMkLst>
            <pc:docMk/>
            <pc:sldMk cId="2495713779" sldId="285"/>
            <ac:picMk id="5" creationId="{71821869-276F-2934-982B-2825307940F3}"/>
          </ac:picMkLst>
        </pc:picChg>
        <pc:picChg chg="add mod">
          <ac:chgData name="Антоанета П. Атанасова" userId="f994149c-febf-4521-bbb0-8983804473ef" providerId="ADAL" clId="{27875406-D00A-4768-BF30-4CCAB7D61FBD}" dt="2023-04-04T12:28:44.807" v="57" actId="1076"/>
          <ac:picMkLst>
            <pc:docMk/>
            <pc:sldMk cId="2495713779" sldId="285"/>
            <ac:picMk id="7" creationId="{7EAE682D-DB7E-27E0-A8F7-3C978A4AEED8}"/>
          </ac:picMkLst>
        </pc:picChg>
      </pc:sldChg>
      <pc:sldChg chg="addSp delSp modSp new mod ord modTransition setBg">
        <pc:chgData name="Антоанета П. Атанасова" userId="f994149c-febf-4521-bbb0-8983804473ef" providerId="ADAL" clId="{27875406-D00A-4768-BF30-4CCAB7D61FBD}" dt="2023-04-06T09:52:01.405" v="2010"/>
        <pc:sldMkLst>
          <pc:docMk/>
          <pc:sldMk cId="2820392048" sldId="286"/>
        </pc:sldMkLst>
        <pc:spChg chg="add mod">
          <ac:chgData name="Антоанета П. Атанасова" userId="f994149c-febf-4521-bbb0-8983804473ef" providerId="ADAL" clId="{27875406-D00A-4768-BF30-4CCAB7D61FBD}" dt="2023-04-05T12:16:43.407" v="1446" actId="1076"/>
          <ac:spMkLst>
            <pc:docMk/>
            <pc:sldMk cId="2820392048" sldId="286"/>
            <ac:spMk id="2" creationId="{103D8D77-1BC3-116E-D49B-DFBBF91010F0}"/>
          </ac:spMkLst>
        </pc:spChg>
        <pc:spChg chg="del">
          <ac:chgData name="Антоанета П. Атанасова" userId="f994149c-febf-4521-bbb0-8983804473ef" providerId="ADAL" clId="{27875406-D00A-4768-BF30-4CCAB7D61FBD}" dt="2023-04-05T06:25:05.137" v="330"/>
          <ac:spMkLst>
            <pc:docMk/>
            <pc:sldMk cId="2820392048" sldId="286"/>
            <ac:spMk id="2" creationId="{7B1102F0-7341-9C55-8FE6-C63E6E0307C5}"/>
          </ac:spMkLst>
        </pc:spChg>
        <pc:spChg chg="mod">
          <ac:chgData name="Антоанета П. Атанасова" userId="f994149c-febf-4521-bbb0-8983804473ef" providerId="ADAL" clId="{27875406-D00A-4768-BF30-4CCAB7D61FBD}" dt="2023-04-05T12:12:22.254" v="1377" actId="339"/>
          <ac:spMkLst>
            <pc:docMk/>
            <pc:sldMk cId="2820392048" sldId="286"/>
            <ac:spMk id="3" creationId="{FCD3A789-7BE2-9FE3-571C-25297E9ABBB5}"/>
          </ac:spMkLst>
        </pc:spChg>
        <pc:spChg chg="add mod">
          <ac:chgData name="Антоанета П. Атанасова" userId="f994149c-febf-4521-bbb0-8983804473ef" providerId="ADAL" clId="{27875406-D00A-4768-BF30-4CCAB7D61FBD}" dt="2023-04-05T06:25:05.137" v="330"/>
          <ac:spMkLst>
            <pc:docMk/>
            <pc:sldMk cId="2820392048" sldId="286"/>
            <ac:spMk id="5" creationId="{1AF43190-08B0-6180-B5D4-1A2E14C9325C}"/>
          </ac:spMkLst>
        </pc:spChg>
        <pc:picChg chg="add mod">
          <ac:chgData name="Антоанета П. Атанасова" userId="f994149c-febf-4521-bbb0-8983804473ef" providerId="ADAL" clId="{27875406-D00A-4768-BF30-4CCAB7D61FBD}" dt="2023-04-05T06:24:57.353" v="329"/>
          <ac:picMkLst>
            <pc:docMk/>
            <pc:sldMk cId="2820392048" sldId="286"/>
            <ac:picMk id="4" creationId="{8F370B15-078F-5129-6B3E-EF66F2732B3A}"/>
          </ac:picMkLst>
        </pc:picChg>
      </pc:sldChg>
      <pc:sldChg chg="addSp delSp modSp new mod ord modTransition setBg">
        <pc:chgData name="Антоанета П. Атанасова" userId="f994149c-febf-4521-bbb0-8983804473ef" providerId="ADAL" clId="{27875406-D00A-4768-BF30-4CCAB7D61FBD}" dt="2023-04-06T09:52:27.243" v="2012"/>
        <pc:sldMkLst>
          <pc:docMk/>
          <pc:sldMk cId="1882825746" sldId="287"/>
        </pc:sldMkLst>
        <pc:spChg chg="mod">
          <ac:chgData name="Антоанета П. Атанасова" userId="f994149c-febf-4521-bbb0-8983804473ef" providerId="ADAL" clId="{27875406-D00A-4768-BF30-4CCAB7D61FBD}" dt="2023-04-06T07:09:50.458" v="1822" actId="1076"/>
          <ac:spMkLst>
            <pc:docMk/>
            <pc:sldMk cId="1882825746" sldId="287"/>
            <ac:spMk id="2" creationId="{749C58DE-D5C7-C3E4-05FA-73AB21347BF4}"/>
          </ac:spMkLst>
        </pc:spChg>
        <pc:spChg chg="del">
          <ac:chgData name="Антоанета П. Атанасова" userId="f994149c-febf-4521-bbb0-8983804473ef" providerId="ADAL" clId="{27875406-D00A-4768-BF30-4CCAB7D61FBD}" dt="2023-04-05T11:33:24.204" v="685" actId="478"/>
          <ac:spMkLst>
            <pc:docMk/>
            <pc:sldMk cId="1882825746" sldId="287"/>
            <ac:spMk id="2" creationId="{CFFFDB43-955A-335C-1D13-30F412E7F2CF}"/>
          </ac:spMkLst>
        </pc:spChg>
        <pc:spChg chg="del">
          <ac:chgData name="Антоанета П. Атанасова" userId="f994149c-febf-4521-bbb0-8983804473ef" providerId="ADAL" clId="{27875406-D00A-4768-BF30-4CCAB7D61FBD}" dt="2023-04-05T11:33:04.506" v="682"/>
          <ac:spMkLst>
            <pc:docMk/>
            <pc:sldMk cId="1882825746" sldId="287"/>
            <ac:spMk id="3" creationId="{F3F3D86B-3130-1FDB-DA8D-2977158FFE4D}"/>
          </ac:spMkLst>
        </pc:spChg>
        <pc:spChg chg="add del">
          <ac:chgData name="Антоанета П. Атанасова" userId="f994149c-febf-4521-bbb0-8983804473ef" providerId="ADAL" clId="{27875406-D00A-4768-BF30-4CCAB7D61FBD}" dt="2023-04-05T12:25:49.397" v="1507" actId="26606"/>
          <ac:spMkLst>
            <pc:docMk/>
            <pc:sldMk cId="1882825746" sldId="287"/>
            <ac:spMk id="10" creationId="{FC5B98F9-1E30-03B5-C5DD-EEC0E20D30CC}"/>
          </ac:spMkLst>
        </pc:spChg>
        <pc:spChg chg="add del">
          <ac:chgData name="Антоанета П. Атанасова" userId="f994149c-febf-4521-bbb0-8983804473ef" providerId="ADAL" clId="{27875406-D00A-4768-BF30-4CCAB7D61FBD}" dt="2023-04-05T12:25:56.460" v="1509" actId="26606"/>
          <ac:spMkLst>
            <pc:docMk/>
            <pc:sldMk cId="1882825746" sldId="287"/>
            <ac:spMk id="11" creationId="{2FAA70C3-2AD5-42D6-AC00-5977FEA4DA14}"/>
          </ac:spMkLst>
        </pc:spChg>
        <pc:spChg chg="add del mod ord">
          <ac:chgData name="Антоанета П. Атанасова" userId="f994149c-febf-4521-bbb0-8983804473ef" providerId="ADAL" clId="{27875406-D00A-4768-BF30-4CCAB7D61FBD}" dt="2023-04-05T12:35:42.775" v="1643" actId="478"/>
          <ac:spMkLst>
            <pc:docMk/>
            <pc:sldMk cId="1882825746" sldId="287"/>
            <ac:spMk id="12" creationId="{DCCDE79F-4370-1778-3621-E7D3326C9987}"/>
          </ac:spMkLst>
        </pc:spChg>
        <pc:spChg chg="add del">
          <ac:chgData name="Антоанета П. Атанасова" userId="f994149c-febf-4521-bbb0-8983804473ef" providerId="ADAL" clId="{27875406-D00A-4768-BF30-4CCAB7D61FBD}" dt="2023-04-05T12:25:49.397" v="1507" actId="26606"/>
          <ac:spMkLst>
            <pc:docMk/>
            <pc:sldMk cId="1882825746" sldId="287"/>
            <ac:spMk id="13" creationId="{99F1FFA9-D672-408C-9220-ADEEC6ABDD09}"/>
          </ac:spMkLst>
        </pc:spChg>
        <pc:spChg chg="add del">
          <ac:chgData name="Антоанета П. Атанасова" userId="f994149c-febf-4521-bbb0-8983804473ef" providerId="ADAL" clId="{27875406-D00A-4768-BF30-4CCAB7D61FBD}" dt="2023-04-05T12:25:56.460" v="1509" actId="26606"/>
          <ac:spMkLst>
            <pc:docMk/>
            <pc:sldMk cId="1882825746" sldId="287"/>
            <ac:spMk id="15" creationId="{5D1D4658-32CD-4903-BDA6-7B54EEA4ED6F}"/>
          </ac:spMkLst>
        </pc:spChg>
        <pc:spChg chg="add del">
          <ac:chgData name="Антоанета П. Атанасова" userId="f994149c-febf-4521-bbb0-8983804473ef" providerId="ADAL" clId="{27875406-D00A-4768-BF30-4CCAB7D61FBD}" dt="2023-04-05T12:35:41.860" v="1642" actId="26606"/>
          <ac:spMkLst>
            <pc:docMk/>
            <pc:sldMk cId="1882825746" sldId="287"/>
            <ac:spMk id="17" creationId="{99F1FFA9-D672-408C-9220-ADEEC6ABDD09}"/>
          </ac:spMkLst>
        </pc:spChg>
        <pc:spChg chg="add del">
          <ac:chgData name="Антоанета П. Атанасова" userId="f994149c-febf-4521-bbb0-8983804473ef" providerId="ADAL" clId="{27875406-D00A-4768-BF30-4CCAB7D61FBD}" dt="2023-04-05T12:35:48.482" v="1650" actId="931"/>
          <ac:spMkLst>
            <pc:docMk/>
            <pc:sldMk cId="1882825746" sldId="287"/>
            <ac:spMk id="18" creationId="{FC5B98F9-1E30-03B5-C5DD-EEC0E20D30CC}"/>
          </ac:spMkLst>
        </pc:spChg>
        <pc:spChg chg="add del">
          <ac:chgData name="Антоанета П. Атанасова" userId="f994149c-febf-4521-bbb0-8983804473ef" providerId="ADAL" clId="{27875406-D00A-4768-BF30-4CCAB7D61FBD}" dt="2023-04-05T12:32:10.941" v="1575" actId="26606"/>
          <ac:spMkLst>
            <pc:docMk/>
            <pc:sldMk cId="1882825746" sldId="287"/>
            <ac:spMk id="19" creationId="{2DAA6C16-BF9B-4A3E-BC70-EE6015D4F967}"/>
          </ac:spMkLst>
        </pc:spChg>
        <pc:spChg chg="add del">
          <ac:chgData name="Антоанета П. Атанасова" userId="f994149c-febf-4521-bbb0-8983804473ef" providerId="ADAL" clId="{27875406-D00A-4768-BF30-4CCAB7D61FBD}" dt="2023-04-05T12:29:17.225" v="1534" actId="26606"/>
          <ac:spMkLst>
            <pc:docMk/>
            <pc:sldMk cId="1882825746" sldId="287"/>
            <ac:spMk id="21" creationId="{63BAF9F2-4FC7-4C2D-7AE5-5939228E48DA}"/>
          </ac:spMkLst>
        </pc:spChg>
        <pc:spChg chg="add del">
          <ac:chgData name="Антоанета П. Атанасова" userId="f994149c-febf-4521-bbb0-8983804473ef" providerId="ADAL" clId="{27875406-D00A-4768-BF30-4CCAB7D61FBD}" dt="2023-04-05T12:29:29.073" v="1538" actId="26606"/>
          <ac:spMkLst>
            <pc:docMk/>
            <pc:sldMk cId="1882825746" sldId="287"/>
            <ac:spMk id="22" creationId="{AA3CC463-F933-4AC4-86E1-5AC14B0C3163}"/>
          </ac:spMkLst>
        </pc:spChg>
        <pc:spChg chg="add del">
          <ac:chgData name="Антоанета П. Атанасова" userId="f994149c-febf-4521-bbb0-8983804473ef" providerId="ADAL" clId="{27875406-D00A-4768-BF30-4CCAB7D61FBD}" dt="2023-04-05T12:33:42.337" v="1611" actId="26606"/>
          <ac:spMkLst>
            <pc:docMk/>
            <pc:sldMk cId="1882825746" sldId="287"/>
            <ac:spMk id="23" creationId="{22C6C9C9-83BF-4A6C-A1BF-C1735C61B4FF}"/>
          </ac:spMkLst>
        </pc:spChg>
        <pc:spChg chg="add del">
          <ac:chgData name="Антоанета П. Атанасова" userId="f994149c-febf-4521-bbb0-8983804473ef" providerId="ADAL" clId="{27875406-D00A-4768-BF30-4CCAB7D61FBD}" dt="2023-04-05T12:29:17.225" v="1534" actId="26606"/>
          <ac:spMkLst>
            <pc:docMk/>
            <pc:sldMk cId="1882825746" sldId="287"/>
            <ac:spMk id="24" creationId="{AD96FDFD-4E42-4A06-B8B5-768A1DB9C2A9}"/>
          </ac:spMkLst>
        </pc:spChg>
        <pc:spChg chg="add del">
          <ac:chgData name="Антоанета П. Атанасова" userId="f994149c-febf-4521-bbb0-8983804473ef" providerId="ADAL" clId="{27875406-D00A-4768-BF30-4CCAB7D61FBD}" dt="2023-04-05T12:32:10.941" v="1575" actId="26606"/>
          <ac:spMkLst>
            <pc:docMk/>
            <pc:sldMk cId="1882825746" sldId="287"/>
            <ac:spMk id="25" creationId="{F013FAA9-5DD9-D4CB-096A-D32373D8D291}"/>
          </ac:spMkLst>
        </pc:spChg>
        <pc:spChg chg="add del">
          <ac:chgData name="Антоанета П. Атанасова" userId="f994149c-febf-4521-bbb0-8983804473ef" providerId="ADAL" clId="{27875406-D00A-4768-BF30-4CCAB7D61FBD}" dt="2023-04-05T12:33:33.433" v="1610" actId="26606"/>
          <ac:spMkLst>
            <pc:docMk/>
            <pc:sldMk cId="1882825746" sldId="287"/>
            <ac:spMk id="27" creationId="{4606A187-AF2E-C236-B294-452343F1DF27}"/>
          </ac:spMkLst>
        </pc:spChg>
        <pc:spChg chg="add del">
          <ac:chgData name="Антоанета П. Атанасова" userId="f994149c-febf-4521-bbb0-8983804473ef" providerId="ADAL" clId="{27875406-D00A-4768-BF30-4CCAB7D61FBD}" dt="2023-04-05T12:30:15.314" v="1556" actId="26606"/>
          <ac:spMkLst>
            <pc:docMk/>
            <pc:sldMk cId="1882825746" sldId="287"/>
            <ac:spMk id="28" creationId="{2568BC19-F052-4108-93E1-6A3D1DEC072F}"/>
          </ac:spMkLst>
        </pc:spChg>
        <pc:spChg chg="add del">
          <ac:chgData name="Антоанета П. Атанасова" userId="f994149c-febf-4521-bbb0-8983804473ef" providerId="ADAL" clId="{27875406-D00A-4768-BF30-4CCAB7D61FBD}" dt="2023-04-05T12:29:25.747" v="1536" actId="26606"/>
          <ac:spMkLst>
            <pc:docMk/>
            <pc:sldMk cId="1882825746" sldId="287"/>
            <ac:spMk id="29" creationId="{114C78B5-EC6B-4A39-8860-705100867457}"/>
          </ac:spMkLst>
        </pc:spChg>
        <pc:spChg chg="add del">
          <ac:chgData name="Антоанета П. Атанасова" userId="f994149c-febf-4521-bbb0-8983804473ef" providerId="ADAL" clId="{27875406-D00A-4768-BF30-4CCAB7D61FBD}" dt="2023-04-05T12:29:25.747" v="1536" actId="26606"/>
          <ac:spMkLst>
            <pc:docMk/>
            <pc:sldMk cId="1882825746" sldId="287"/>
            <ac:spMk id="30" creationId="{FEF29D3C-A4AC-CCB0-8D8C-70061BB1BA89}"/>
          </ac:spMkLst>
        </pc:spChg>
        <pc:spChg chg="add del">
          <ac:chgData name="Антоанета П. Атанасова" userId="f994149c-febf-4521-bbb0-8983804473ef" providerId="ADAL" clId="{27875406-D00A-4768-BF30-4CCAB7D61FBD}" dt="2023-04-05T12:33:33.433" v="1610" actId="26606"/>
          <ac:spMkLst>
            <pc:docMk/>
            <pc:sldMk cId="1882825746" sldId="287"/>
            <ac:spMk id="31" creationId="{2172A0AC-3DCE-4672-BCAF-28FEF91F6020}"/>
          </ac:spMkLst>
        </pc:spChg>
        <pc:spChg chg="add del">
          <ac:chgData name="Антоанета П. Атанасова" userId="f994149c-febf-4521-bbb0-8983804473ef" providerId="ADAL" clId="{27875406-D00A-4768-BF30-4CCAB7D61FBD}" dt="2023-04-05T12:29:29.073" v="1538" actId="26606"/>
          <ac:spMkLst>
            <pc:docMk/>
            <pc:sldMk cId="1882825746" sldId="287"/>
            <ac:spMk id="32" creationId="{6025D2DB-A12A-44DB-B00E-F4D622329EDD}"/>
          </ac:spMkLst>
        </pc:spChg>
        <pc:spChg chg="add del">
          <ac:chgData name="Антоанета П. Атанасова" userId="f994149c-febf-4521-bbb0-8983804473ef" providerId="ADAL" clId="{27875406-D00A-4768-BF30-4CCAB7D61FBD}" dt="2023-04-05T12:29:29.073" v="1538" actId="26606"/>
          <ac:spMkLst>
            <pc:docMk/>
            <pc:sldMk cId="1882825746" sldId="287"/>
            <ac:spMk id="33" creationId="{CE7E7877-F64E-4EEA-B778-138031EFF874}"/>
          </ac:spMkLst>
        </pc:spChg>
        <pc:spChg chg="add del">
          <ac:chgData name="Антоанета П. Атанасова" userId="f994149c-febf-4521-bbb0-8983804473ef" providerId="ADAL" clId="{27875406-D00A-4768-BF30-4CCAB7D61FBD}" dt="2023-04-05T12:29:29.073" v="1538" actId="26606"/>
          <ac:spMkLst>
            <pc:docMk/>
            <pc:sldMk cId="1882825746" sldId="287"/>
            <ac:spMk id="34" creationId="{7DD6C4F3-70FD-4F13-919C-702EE4886499}"/>
          </ac:spMkLst>
        </pc:spChg>
        <pc:spChg chg="add del">
          <ac:chgData name="Антоанета П. Атанасова" userId="f994149c-febf-4521-bbb0-8983804473ef" providerId="ADAL" clId="{27875406-D00A-4768-BF30-4CCAB7D61FBD}" dt="2023-04-05T12:32:29.103" v="1584" actId="26606"/>
          <ac:spMkLst>
            <pc:docMk/>
            <pc:sldMk cId="1882825746" sldId="287"/>
            <ac:spMk id="35" creationId="{D7A453D2-15D8-4403-815F-291FA16340D9}"/>
          </ac:spMkLst>
        </pc:spChg>
        <pc:spChg chg="add del">
          <ac:chgData name="Антоанета П. Атанасова" userId="f994149c-febf-4521-bbb0-8983804473ef" providerId="ADAL" clId="{27875406-D00A-4768-BF30-4CCAB7D61FBD}" dt="2023-04-05T12:30:15.314" v="1556" actId="26606"/>
          <ac:spMkLst>
            <pc:docMk/>
            <pc:sldMk cId="1882825746" sldId="287"/>
            <ac:spMk id="36" creationId="{9A42C7B2-7BD6-433A-95AB-5AA4F44B5819}"/>
          </ac:spMkLst>
        </pc:spChg>
        <pc:spChg chg="add del">
          <ac:chgData name="Антоанета П. Атанасова" userId="f994149c-febf-4521-bbb0-8983804473ef" providerId="ADAL" clId="{27875406-D00A-4768-BF30-4CCAB7D61FBD}" dt="2023-04-05T12:30:15.314" v="1556" actId="26606"/>
          <ac:spMkLst>
            <pc:docMk/>
            <pc:sldMk cId="1882825746" sldId="287"/>
            <ac:spMk id="37" creationId="{0ADDB668-2CA4-4D2B-9C34-3487CA330BA8}"/>
          </ac:spMkLst>
        </pc:spChg>
        <pc:spChg chg="add del">
          <ac:chgData name="Антоанета П. Атанасова" userId="f994149c-febf-4521-bbb0-8983804473ef" providerId="ADAL" clId="{27875406-D00A-4768-BF30-4CCAB7D61FBD}" dt="2023-04-05T12:30:15.314" v="1556" actId="26606"/>
          <ac:spMkLst>
            <pc:docMk/>
            <pc:sldMk cId="1882825746" sldId="287"/>
            <ac:spMk id="38" creationId="{D5FD337D-4D6B-4C8B-B6F5-121097E09881}"/>
          </ac:spMkLst>
        </pc:spChg>
        <pc:spChg chg="add del mod">
          <ac:chgData name="Антоанета П. Атанасова" userId="f994149c-febf-4521-bbb0-8983804473ef" providerId="ADAL" clId="{27875406-D00A-4768-BF30-4CCAB7D61FBD}" dt="2023-04-05T12:30:15.314" v="1556" actId="26606"/>
          <ac:spMkLst>
            <pc:docMk/>
            <pc:sldMk cId="1882825746" sldId="287"/>
            <ac:spMk id="39" creationId="{4D0819B3-C37E-37DC-96D9-15F111225F3C}"/>
          </ac:spMkLst>
        </pc:spChg>
        <pc:spChg chg="add del">
          <ac:chgData name="Антоанета П. Атанасова" userId="f994149c-febf-4521-bbb0-8983804473ef" providerId="ADAL" clId="{27875406-D00A-4768-BF30-4CCAB7D61FBD}" dt="2023-04-05T12:33:33.433" v="1610" actId="26606"/>
          <ac:spMkLst>
            <pc:docMk/>
            <pc:sldMk cId="1882825746" sldId="287"/>
            <ac:spMk id="40" creationId="{AE6F1C77-EDC9-4C5F-8C1C-62DD46BDA3C3}"/>
          </ac:spMkLst>
        </pc:spChg>
        <pc:spChg chg="add del">
          <ac:chgData name="Антоанета П. Атанасова" userId="f994149c-febf-4521-bbb0-8983804473ef" providerId="ADAL" clId="{27875406-D00A-4768-BF30-4CCAB7D61FBD}" dt="2023-04-05T12:32:29.103" v="1584" actId="26606"/>
          <ac:spMkLst>
            <pc:docMk/>
            <pc:sldMk cId="1882825746" sldId="287"/>
            <ac:spMk id="41" creationId="{8161EA6B-09CA-445B-AB0D-8DF76FA92DEF}"/>
          </ac:spMkLst>
        </pc:spChg>
        <pc:spChg chg="add del">
          <ac:chgData name="Антоанета П. Атанасова" userId="f994149c-febf-4521-bbb0-8983804473ef" providerId="ADAL" clId="{27875406-D00A-4768-BF30-4CCAB7D61FBD}" dt="2023-04-05T12:32:29.103" v="1584" actId="26606"/>
          <ac:spMkLst>
            <pc:docMk/>
            <pc:sldMk cId="1882825746" sldId="287"/>
            <ac:spMk id="42" creationId="{B8114C98-A349-4111-A123-E8EAB86ABE30}"/>
          </ac:spMkLst>
        </pc:spChg>
        <pc:spChg chg="add del">
          <ac:chgData name="Антоанета П. Атанасова" userId="f994149c-febf-4521-bbb0-8983804473ef" providerId="ADAL" clId="{27875406-D00A-4768-BF30-4CCAB7D61FBD}" dt="2023-04-05T12:30:09.246" v="1553" actId="26606"/>
          <ac:spMkLst>
            <pc:docMk/>
            <pc:sldMk cId="1882825746" sldId="287"/>
            <ac:spMk id="44" creationId="{B43B9CA2-4B31-4ACD-9A9F-B8E6C6420386}"/>
          </ac:spMkLst>
        </pc:spChg>
        <pc:spChg chg="add del">
          <ac:chgData name="Антоанета П. Атанасова" userId="f994149c-febf-4521-bbb0-8983804473ef" providerId="ADAL" clId="{27875406-D00A-4768-BF30-4CCAB7D61FBD}" dt="2023-04-05T12:33:52.789" v="1613" actId="26606"/>
          <ac:spMkLst>
            <pc:docMk/>
            <pc:sldMk cId="1882825746" sldId="287"/>
            <ac:spMk id="45" creationId="{22C6C9C9-83BF-4A6C-A1BF-C1735C61B4FF}"/>
          </ac:spMkLst>
        </pc:spChg>
        <pc:spChg chg="add del">
          <ac:chgData name="Антоанета П. Атанасова" userId="f994149c-febf-4521-bbb0-8983804473ef" providerId="ADAL" clId="{27875406-D00A-4768-BF30-4CCAB7D61FBD}" dt="2023-04-05T12:30:09.246" v="1553" actId="26606"/>
          <ac:spMkLst>
            <pc:docMk/>
            <pc:sldMk cId="1882825746" sldId="287"/>
            <ac:spMk id="46" creationId="{33F94DB1-BC5D-454D-845C-7BA3A1F46999}"/>
          </ac:spMkLst>
        </pc:spChg>
        <pc:spChg chg="add del">
          <ac:chgData name="Антоанета П. Атанасова" userId="f994149c-febf-4521-bbb0-8983804473ef" providerId="ADAL" clId="{27875406-D00A-4768-BF30-4CCAB7D61FBD}" dt="2023-04-05T12:34:12.950" v="1615" actId="26606"/>
          <ac:spMkLst>
            <pc:docMk/>
            <pc:sldMk cId="1882825746" sldId="287"/>
            <ac:spMk id="47" creationId="{2DAA6C16-BF9B-4A3E-BC70-EE6015D4F967}"/>
          </ac:spMkLst>
        </pc:spChg>
        <pc:spChg chg="add del">
          <ac:chgData name="Антоанета П. Атанасова" userId="f994149c-febf-4521-bbb0-8983804473ef" providerId="ADAL" clId="{27875406-D00A-4768-BF30-4CCAB7D61FBD}" dt="2023-04-05T12:30:09.246" v="1553" actId="26606"/>
          <ac:spMkLst>
            <pc:docMk/>
            <pc:sldMk cId="1882825746" sldId="287"/>
            <ac:spMk id="48" creationId="{5676B86F-860B-4586-BCAA-C0650C09B7B9}"/>
          </ac:spMkLst>
        </pc:spChg>
        <pc:spChg chg="add del">
          <ac:chgData name="Антоанета П. Атанасова" userId="f994149c-febf-4521-bbb0-8983804473ef" providerId="ADAL" clId="{27875406-D00A-4768-BF30-4CCAB7D61FBD}" dt="2023-04-05T12:30:09.246" v="1553" actId="26606"/>
          <ac:spMkLst>
            <pc:docMk/>
            <pc:sldMk cId="1882825746" sldId="287"/>
            <ac:spMk id="50" creationId="{8C818ED5-2F56-4171-9445-3AA4F4462396}"/>
          </ac:spMkLst>
        </pc:spChg>
        <pc:spChg chg="add del">
          <ac:chgData name="Антоанета П. Атанасова" userId="f994149c-febf-4521-bbb0-8983804473ef" providerId="ADAL" clId="{27875406-D00A-4768-BF30-4CCAB7D61FBD}" dt="2023-04-05T12:30:09.246" v="1553" actId="26606"/>
          <ac:spMkLst>
            <pc:docMk/>
            <pc:sldMk cId="1882825746" sldId="287"/>
            <ac:spMk id="52" creationId="{DE74FCE8-866C-4AFA-B45C-FACE2A6094E4}"/>
          </ac:spMkLst>
        </pc:spChg>
        <pc:spChg chg="add del">
          <ac:chgData name="Антоанета П. Атанасова" userId="f994149c-febf-4521-bbb0-8983804473ef" providerId="ADAL" clId="{27875406-D00A-4768-BF30-4CCAB7D61FBD}" dt="2023-04-05T12:34:12.950" v="1615" actId="26606"/>
          <ac:spMkLst>
            <pc:docMk/>
            <pc:sldMk cId="1882825746" sldId="287"/>
            <ac:spMk id="54" creationId="{E736451D-191E-40B1-5AC4-F6BF36990ABA}"/>
          </ac:spMkLst>
        </pc:spChg>
        <pc:spChg chg="add del">
          <ac:chgData name="Антоанета П. Атанасова" userId="f994149c-febf-4521-bbb0-8983804473ef" providerId="ADAL" clId="{27875406-D00A-4768-BF30-4CCAB7D61FBD}" dt="2023-04-05T12:35:41.860" v="1642" actId="26606"/>
          <ac:spMkLst>
            <pc:docMk/>
            <pc:sldMk cId="1882825746" sldId="287"/>
            <ac:spMk id="55" creationId="{99F1FFA9-D672-408C-9220-ADEEC6ABDD09}"/>
          </ac:spMkLst>
        </pc:spChg>
        <pc:spChg chg="add del">
          <ac:chgData name="Антоанета П. Атанасова" userId="f994149c-febf-4521-bbb0-8983804473ef" providerId="ADAL" clId="{27875406-D00A-4768-BF30-4CCAB7D61FBD}" dt="2023-04-05T12:29:50.063" v="1545" actId="26606"/>
          <ac:spMkLst>
            <pc:docMk/>
            <pc:sldMk cId="1882825746" sldId="287"/>
            <ac:spMk id="57" creationId="{4C3A44BB-E01C-4AA8-B2C8-32FC346D2ED7}"/>
          </ac:spMkLst>
        </pc:spChg>
        <pc:spChg chg="add del">
          <ac:chgData name="Антоанета П. Атанасова" userId="f994149c-febf-4521-bbb0-8983804473ef" providerId="ADAL" clId="{27875406-D00A-4768-BF30-4CCAB7D61FBD}" dt="2023-04-05T12:29:57.133" v="1547" actId="26606"/>
          <ac:spMkLst>
            <pc:docMk/>
            <pc:sldMk cId="1882825746" sldId="287"/>
            <ac:spMk id="59" creationId="{33F94DB1-BC5D-454D-845C-7BA3A1F46999}"/>
          </ac:spMkLst>
        </pc:spChg>
        <pc:spChg chg="add del">
          <ac:chgData name="Антоанета П. Атанасова" userId="f994149c-febf-4521-bbb0-8983804473ef" providerId="ADAL" clId="{27875406-D00A-4768-BF30-4CCAB7D61FBD}" dt="2023-04-05T12:29:57.133" v="1547" actId="26606"/>
          <ac:spMkLst>
            <pc:docMk/>
            <pc:sldMk cId="1882825746" sldId="287"/>
            <ac:spMk id="60" creationId="{B43B9CA2-4B31-4ACD-9A9F-B8E6C6420386}"/>
          </ac:spMkLst>
        </pc:spChg>
        <pc:spChg chg="add del">
          <ac:chgData name="Антоанета П. Атанасова" userId="f994149c-febf-4521-bbb0-8983804473ef" providerId="ADAL" clId="{27875406-D00A-4768-BF30-4CCAB7D61FBD}" dt="2023-04-05T12:29:57.133" v="1547" actId="26606"/>
          <ac:spMkLst>
            <pc:docMk/>
            <pc:sldMk cId="1882825746" sldId="287"/>
            <ac:spMk id="61" creationId="{5676B86F-860B-4586-BCAA-C0650C09B7B9}"/>
          </ac:spMkLst>
        </pc:spChg>
        <pc:spChg chg="add del">
          <ac:chgData name="Антоанета П. Атанасова" userId="f994149c-febf-4521-bbb0-8983804473ef" providerId="ADAL" clId="{27875406-D00A-4768-BF30-4CCAB7D61FBD}" dt="2023-04-05T12:29:57.133" v="1547" actId="26606"/>
          <ac:spMkLst>
            <pc:docMk/>
            <pc:sldMk cId="1882825746" sldId="287"/>
            <ac:spMk id="63" creationId="{8C818ED5-2F56-4171-9445-3AA4F4462396}"/>
          </ac:spMkLst>
        </pc:spChg>
        <pc:spChg chg="add del">
          <ac:chgData name="Антоанета П. Атанасова" userId="f994149c-febf-4521-bbb0-8983804473ef" providerId="ADAL" clId="{27875406-D00A-4768-BF30-4CCAB7D61FBD}" dt="2023-04-05T12:29:57.133" v="1547" actId="26606"/>
          <ac:spMkLst>
            <pc:docMk/>
            <pc:sldMk cId="1882825746" sldId="287"/>
            <ac:spMk id="65" creationId="{DE74FCE8-866C-4AFA-B45C-FACE2A6094E4}"/>
          </ac:spMkLst>
        </pc:spChg>
        <pc:spChg chg="add del">
          <ac:chgData name="Антоанета П. Атанасова" userId="f994149c-febf-4521-bbb0-8983804473ef" providerId="ADAL" clId="{27875406-D00A-4768-BF30-4CCAB7D61FBD}" dt="2023-04-05T12:30:03.065" v="1549" actId="26606"/>
          <ac:spMkLst>
            <pc:docMk/>
            <pc:sldMk cId="1882825746" sldId="287"/>
            <ac:spMk id="67" creationId="{35249834-544E-477E-84FD-888B8DB74B87}"/>
          </ac:spMkLst>
        </pc:spChg>
        <pc:spChg chg="add del">
          <ac:chgData name="Антоанета П. Атанасова" userId="f994149c-febf-4521-bbb0-8983804473ef" providerId="ADAL" clId="{27875406-D00A-4768-BF30-4CCAB7D61FBD}" dt="2023-04-05T12:30:03.065" v="1549" actId="26606"/>
          <ac:spMkLst>
            <pc:docMk/>
            <pc:sldMk cId="1882825746" sldId="287"/>
            <ac:spMk id="68" creationId="{27F12B1F-4753-46F8-93FC-1E4191C1357A}"/>
          </ac:spMkLst>
        </pc:spChg>
        <pc:spChg chg="add del">
          <ac:chgData name="Антоанета П. Атанасова" userId="f994149c-febf-4521-bbb0-8983804473ef" providerId="ADAL" clId="{27875406-D00A-4768-BF30-4CCAB7D61FBD}" dt="2023-04-05T12:32:29.103" v="1584" actId="26606"/>
          <ac:spMkLst>
            <pc:docMk/>
            <pc:sldMk cId="1882825746" sldId="287"/>
            <ac:spMk id="76" creationId="{E2D3D3F2-ABBB-4453-B1C5-1BEBF7E4DD56}"/>
          </ac:spMkLst>
        </pc:spChg>
        <pc:spChg chg="add del">
          <ac:chgData name="Антоанета П. Атанасова" userId="f994149c-febf-4521-bbb0-8983804473ef" providerId="ADAL" clId="{27875406-D00A-4768-BF30-4CCAB7D61FBD}" dt="2023-04-05T12:32:29.103" v="1584" actId="26606"/>
          <ac:spMkLst>
            <pc:docMk/>
            <pc:sldMk cId="1882825746" sldId="287"/>
            <ac:spMk id="78" creationId="{736F6281-4175-6584-44C1-CB7A57CA7874}"/>
          </ac:spMkLst>
        </pc:spChg>
        <pc:spChg chg="add del">
          <ac:chgData name="Антоанета П. Атанасова" userId="f994149c-febf-4521-bbb0-8983804473ef" providerId="ADAL" clId="{27875406-D00A-4768-BF30-4CCAB7D61FBD}" dt="2023-04-05T12:32:31.686" v="1586" actId="26606"/>
          <ac:spMkLst>
            <pc:docMk/>
            <pc:sldMk cId="1882825746" sldId="287"/>
            <ac:spMk id="80" creationId="{799448F2-0E5B-42DA-B2D1-11A14E947BD4}"/>
          </ac:spMkLst>
        </pc:spChg>
        <pc:spChg chg="add del">
          <ac:chgData name="Антоанета П. Атанасова" userId="f994149c-febf-4521-bbb0-8983804473ef" providerId="ADAL" clId="{27875406-D00A-4768-BF30-4CCAB7D61FBD}" dt="2023-04-05T12:32:31.686" v="1586" actId="26606"/>
          <ac:spMkLst>
            <pc:docMk/>
            <pc:sldMk cId="1882825746" sldId="287"/>
            <ac:spMk id="81" creationId="{4E8A7552-20E1-4F34-ADAB-C1DB6634D47E}"/>
          </ac:spMkLst>
        </pc:spChg>
        <pc:spChg chg="add del">
          <ac:chgData name="Антоанета П. Атанасова" userId="f994149c-febf-4521-bbb0-8983804473ef" providerId="ADAL" clId="{27875406-D00A-4768-BF30-4CCAB7D61FBD}" dt="2023-04-05T12:30:03.065" v="1549" actId="26606"/>
          <ac:spMkLst>
            <pc:docMk/>
            <pc:sldMk cId="1882825746" sldId="287"/>
            <ac:spMk id="239" creationId="{42AE8636-A04B-4C96-AA50-C956D51C034E}"/>
          </ac:spMkLst>
        </pc:spChg>
        <pc:spChg chg="add del">
          <ac:chgData name="Антоанета П. Атанасова" userId="f994149c-febf-4521-bbb0-8983804473ef" providerId="ADAL" clId="{27875406-D00A-4768-BF30-4CCAB7D61FBD}" dt="2023-04-05T12:30:03.065" v="1549" actId="26606"/>
          <ac:spMkLst>
            <pc:docMk/>
            <pc:sldMk cId="1882825746" sldId="287"/>
            <ac:spMk id="242" creationId="{0F17DC65-D057-4CEA-8B52-BF72D5D90AEB}"/>
          </ac:spMkLst>
        </pc:spChg>
        <pc:spChg chg="add del">
          <ac:chgData name="Антоанета П. Атанасова" userId="f994149c-febf-4521-bbb0-8983804473ef" providerId="ADAL" clId="{27875406-D00A-4768-BF30-4CCAB7D61FBD}" dt="2023-04-05T12:30:06.980" v="1551" actId="26606"/>
          <ac:spMkLst>
            <pc:docMk/>
            <pc:sldMk cId="1882825746" sldId="287"/>
            <ac:spMk id="244" creationId="{B43B9CA2-4B31-4ACD-9A9F-B8E6C6420386}"/>
          </ac:spMkLst>
        </pc:spChg>
        <pc:spChg chg="add del">
          <ac:chgData name="Антоанета П. Атанасова" userId="f994149c-febf-4521-bbb0-8983804473ef" providerId="ADAL" clId="{27875406-D00A-4768-BF30-4CCAB7D61FBD}" dt="2023-04-05T12:30:06.980" v="1551" actId="26606"/>
          <ac:spMkLst>
            <pc:docMk/>
            <pc:sldMk cId="1882825746" sldId="287"/>
            <ac:spMk id="245" creationId="{33F94DB1-BC5D-454D-845C-7BA3A1F46999}"/>
          </ac:spMkLst>
        </pc:spChg>
        <pc:spChg chg="add del">
          <ac:chgData name="Антоанета П. Атанасова" userId="f994149c-febf-4521-bbb0-8983804473ef" providerId="ADAL" clId="{27875406-D00A-4768-BF30-4CCAB7D61FBD}" dt="2023-04-05T12:30:06.980" v="1551" actId="26606"/>
          <ac:spMkLst>
            <pc:docMk/>
            <pc:sldMk cId="1882825746" sldId="287"/>
            <ac:spMk id="246" creationId="{5676B86F-860B-4586-BCAA-C0650C09B7B9}"/>
          </ac:spMkLst>
        </pc:spChg>
        <pc:spChg chg="add del">
          <ac:chgData name="Антоанета П. Атанасова" userId="f994149c-febf-4521-bbb0-8983804473ef" providerId="ADAL" clId="{27875406-D00A-4768-BF30-4CCAB7D61FBD}" dt="2023-04-05T12:30:06.980" v="1551" actId="26606"/>
          <ac:spMkLst>
            <pc:docMk/>
            <pc:sldMk cId="1882825746" sldId="287"/>
            <ac:spMk id="247" creationId="{8C818ED5-2F56-4171-9445-3AA4F4462396}"/>
          </ac:spMkLst>
        </pc:spChg>
        <pc:spChg chg="add del">
          <ac:chgData name="Антоанета П. Атанасова" userId="f994149c-febf-4521-bbb0-8983804473ef" providerId="ADAL" clId="{27875406-D00A-4768-BF30-4CCAB7D61FBD}" dt="2023-04-05T12:30:06.980" v="1551" actId="26606"/>
          <ac:spMkLst>
            <pc:docMk/>
            <pc:sldMk cId="1882825746" sldId="287"/>
            <ac:spMk id="248" creationId="{DE74FCE8-866C-4AFA-B45C-FACE2A6094E4}"/>
          </ac:spMkLst>
        </pc:spChg>
        <pc:spChg chg="add del">
          <ac:chgData name="Антоанета П. Атанасова" userId="f994149c-febf-4521-bbb0-8983804473ef" providerId="ADAL" clId="{27875406-D00A-4768-BF30-4CCAB7D61FBD}" dt="2023-04-05T12:35:32.005" v="1638" actId="26606"/>
          <ac:spMkLst>
            <pc:docMk/>
            <pc:sldMk cId="1882825746" sldId="287"/>
            <ac:spMk id="255" creationId="{305634A7-1CD6-288B-0649-5CA88683AF55}"/>
          </ac:spMkLst>
        </pc:spChg>
        <pc:spChg chg="add del">
          <ac:chgData name="Антоанета П. Атанасова" userId="f994149c-febf-4521-bbb0-8983804473ef" providerId="ADAL" clId="{27875406-D00A-4768-BF30-4CCAB7D61FBD}" dt="2023-04-05T12:35:32.005" v="1638" actId="26606"/>
          <ac:spMkLst>
            <pc:docMk/>
            <pc:sldMk cId="1882825746" sldId="287"/>
            <ac:spMk id="258" creationId="{99F1FFA9-D672-408C-9220-ADEEC6ABDD09}"/>
          </ac:spMkLst>
        </pc:spChg>
        <pc:grpChg chg="add del">
          <ac:chgData name="Антоанета П. Атанасова" userId="f994149c-febf-4521-bbb0-8983804473ef" providerId="ADAL" clId="{27875406-D00A-4768-BF30-4CCAB7D61FBD}" dt="2023-04-05T12:32:10.941" v="1575" actId="26606"/>
          <ac:grpSpMkLst>
            <pc:docMk/>
            <pc:sldMk cId="1882825746" sldId="287"/>
            <ac:grpSpMk id="20" creationId="{A4AE1828-51FD-4AD7-BCF6-9AF5C696CE5D}"/>
          </ac:grpSpMkLst>
        </pc:grpChg>
        <pc:grpChg chg="add del">
          <ac:chgData name="Антоанета П. Атанасова" userId="f994149c-febf-4521-bbb0-8983804473ef" providerId="ADAL" clId="{27875406-D00A-4768-BF30-4CCAB7D61FBD}" dt="2023-04-05T12:29:25.747" v="1536" actId="26606"/>
          <ac:grpSpMkLst>
            <pc:docMk/>
            <pc:sldMk cId="1882825746" sldId="287"/>
            <ac:grpSpMk id="26" creationId="{A50943B0-FDF7-4C2C-B784-9208C945A8C3}"/>
          </ac:grpSpMkLst>
        </pc:grpChg>
        <pc:grpChg chg="add del">
          <ac:chgData name="Антоанета П. Атанасова" userId="f994149c-febf-4521-bbb0-8983804473ef" providerId="ADAL" clId="{27875406-D00A-4768-BF30-4CCAB7D61FBD}" dt="2023-04-05T12:32:29.103" v="1584" actId="26606"/>
          <ac:grpSpMkLst>
            <pc:docMk/>
            <pc:sldMk cId="1882825746" sldId="287"/>
            <ac:grpSpMk id="43" creationId="{2B35F886-1102-4486-830A-34F41439CE8D}"/>
          </ac:grpSpMkLst>
        </pc:grpChg>
        <pc:grpChg chg="add del">
          <ac:chgData name="Антоанета П. Атанасова" userId="f994149c-febf-4521-bbb0-8983804473ef" providerId="ADAL" clId="{27875406-D00A-4768-BF30-4CCAB7D61FBD}" dt="2023-04-05T12:34:12.950" v="1615" actId="26606"/>
          <ac:grpSpMkLst>
            <pc:docMk/>
            <pc:sldMk cId="1882825746" sldId="287"/>
            <ac:grpSpMk id="49" creationId="{A4AE1828-51FD-4AD7-BCF6-9AF5C696CE5D}"/>
          </ac:grpSpMkLst>
        </pc:grpChg>
        <pc:grpChg chg="add del">
          <ac:chgData name="Антоанета П. Атанасова" userId="f994149c-febf-4521-bbb0-8983804473ef" providerId="ADAL" clId="{27875406-D00A-4768-BF30-4CCAB7D61FBD}" dt="2023-04-05T12:32:29.103" v="1584" actId="26606"/>
          <ac:grpSpMkLst>
            <pc:docMk/>
            <pc:sldMk cId="1882825746" sldId="287"/>
            <ac:grpSpMk id="66" creationId="{975C268C-D419-4123-9FAD-0E2B7F9EE795}"/>
          </ac:grpSpMkLst>
        </pc:grpChg>
        <pc:grpChg chg="add del">
          <ac:chgData name="Антоанета П. Атанасова" userId="f994149c-febf-4521-bbb0-8983804473ef" providerId="ADAL" clId="{27875406-D00A-4768-BF30-4CCAB7D61FBD}" dt="2023-04-05T12:30:03.065" v="1549" actId="26606"/>
          <ac:grpSpMkLst>
            <pc:docMk/>
            <pc:sldMk cId="1882825746" sldId="287"/>
            <ac:grpSpMk id="69" creationId="{5468B3A9-705E-43C3-A742-0619B0D8F2EE}"/>
          </ac:grpSpMkLst>
        </pc:grpChg>
        <pc:grpChg chg="add del">
          <ac:chgData name="Антоанета П. Атанасова" userId="f994149c-febf-4521-bbb0-8983804473ef" providerId="ADAL" clId="{27875406-D00A-4768-BF30-4CCAB7D61FBD}" dt="2023-04-05T12:32:29.103" v="1584" actId="26606"/>
          <ac:grpSpMkLst>
            <pc:docMk/>
            <pc:sldMk cId="1882825746" sldId="287"/>
            <ac:grpSpMk id="73" creationId="{670FB431-AE18-414D-92F4-1D12D1991152}"/>
          </ac:grpSpMkLst>
        </pc:grpChg>
        <pc:grpChg chg="add del">
          <ac:chgData name="Антоанета П. Атанасова" userId="f994149c-febf-4521-bbb0-8983804473ef" providerId="ADAL" clId="{27875406-D00A-4768-BF30-4CCAB7D61FBD}" dt="2023-04-05T12:32:29.103" v="1584" actId="26606"/>
          <ac:grpSpMkLst>
            <pc:docMk/>
            <pc:sldMk cId="1882825746" sldId="287"/>
            <ac:grpSpMk id="77" creationId="{8214E4A5-A0D2-42C4-8D14-D2A7E495F041}"/>
          </ac:grpSpMkLst>
        </pc:grpChg>
        <pc:grpChg chg="add del">
          <ac:chgData name="Антоанета П. Атанасова" userId="f994149c-febf-4521-bbb0-8983804473ef" providerId="ADAL" clId="{27875406-D00A-4768-BF30-4CCAB7D61FBD}" dt="2023-04-05T12:30:03.065" v="1549" actId="26606"/>
          <ac:grpSpMkLst>
            <pc:docMk/>
            <pc:sldMk cId="1882825746" sldId="287"/>
            <ac:grpSpMk id="240" creationId="{00E015F5-1A99-4E40-BC3D-7707802996B5}"/>
          </ac:grpSpMkLst>
        </pc:grpChg>
        <pc:picChg chg="del">
          <ac:chgData name="Антоанета П. Атанасова" userId="f994149c-febf-4521-bbb0-8983804473ef" providerId="ADAL" clId="{27875406-D00A-4768-BF30-4CCAB7D61FBD}" dt="2023-04-06T07:02:46.137" v="1789" actId="478"/>
          <ac:picMkLst>
            <pc:docMk/>
            <pc:sldMk cId="1882825746" sldId="287"/>
            <ac:picMk id="3" creationId="{2226B597-B2B6-0C33-512C-CCEC21FE224B}"/>
          </ac:picMkLst>
        </pc:picChg>
        <pc:picChg chg="add del mod ord">
          <ac:chgData name="Антоанета П. Атанасова" userId="f994149c-febf-4521-bbb0-8983804473ef" providerId="ADAL" clId="{27875406-D00A-4768-BF30-4CCAB7D61FBD}" dt="2023-04-05T12:36:18.412" v="1661" actId="478"/>
          <ac:picMkLst>
            <pc:docMk/>
            <pc:sldMk cId="1882825746" sldId="287"/>
            <ac:picMk id="4" creationId="{0CB7E429-FD26-6B16-B769-68BFB25CF17B}"/>
          </ac:picMkLst>
        </pc:picChg>
        <pc:picChg chg="add mod">
          <ac:chgData name="Антоанета П. Атанасова" userId="f994149c-febf-4521-bbb0-8983804473ef" providerId="ADAL" clId="{27875406-D00A-4768-BF30-4CCAB7D61FBD}" dt="2023-04-06T07:09:45.101" v="1821" actId="1076"/>
          <ac:picMkLst>
            <pc:docMk/>
            <pc:sldMk cId="1882825746" sldId="287"/>
            <ac:picMk id="4" creationId="{38C77861-8053-5DBC-FAF6-FFA7A4331273}"/>
          </ac:picMkLst>
        </pc:picChg>
        <pc:picChg chg="add del mod ord">
          <ac:chgData name="Антоанета П. Атанасова" userId="f994149c-febf-4521-bbb0-8983804473ef" providerId="ADAL" clId="{27875406-D00A-4768-BF30-4CCAB7D61FBD}" dt="2023-04-05T12:35:52.857" v="1652" actId="478"/>
          <ac:picMkLst>
            <pc:docMk/>
            <pc:sldMk cId="1882825746" sldId="287"/>
            <ac:picMk id="6" creationId="{5CED2783-98D0-A53B-1A9E-60D013A02D6C}"/>
          </ac:picMkLst>
        </pc:picChg>
        <pc:picChg chg="add del mod ord">
          <ac:chgData name="Антоанета П. Атанасова" userId="f994149c-febf-4521-bbb0-8983804473ef" providerId="ADAL" clId="{27875406-D00A-4768-BF30-4CCAB7D61FBD}" dt="2023-04-05T12:37:55.454" v="1671" actId="339"/>
          <ac:picMkLst>
            <pc:docMk/>
            <pc:sldMk cId="1882825746" sldId="287"/>
            <ac:picMk id="8" creationId="{D9855ECC-C2DD-AE09-D23F-02BD5BEE5C29}"/>
          </ac:picMkLst>
        </pc:picChg>
        <pc:picChg chg="add del mod">
          <ac:chgData name="Антоанета П. Атанасова" userId="f994149c-febf-4521-bbb0-8983804473ef" providerId="ADAL" clId="{27875406-D00A-4768-BF30-4CCAB7D61FBD}" dt="2023-04-05T12:34:14.921" v="1618" actId="931"/>
          <ac:picMkLst>
            <pc:docMk/>
            <pc:sldMk cId="1882825746" sldId="287"/>
            <ac:picMk id="16" creationId="{927AAE3C-D143-E530-C911-E3171F85E0C1}"/>
          </ac:picMkLst>
        </pc:picChg>
        <pc:picChg chg="add del mod">
          <ac:chgData name="Антоанета П. Атанасова" userId="f994149c-febf-4521-bbb0-8983804473ef" providerId="ADAL" clId="{27875406-D00A-4768-BF30-4CCAB7D61FBD}" dt="2023-04-05T12:34:44.146" v="1626" actId="931"/>
          <ac:picMkLst>
            <pc:docMk/>
            <pc:sldMk cId="1882825746" sldId="287"/>
            <ac:picMk id="249" creationId="{9D1FFC0F-B8AA-9509-A922-A83587903A76}"/>
          </ac:picMkLst>
        </pc:picChg>
        <pc:picChg chg="add del mod">
          <ac:chgData name="Антоанета П. Атанасова" userId="f994149c-febf-4521-bbb0-8983804473ef" providerId="ADAL" clId="{27875406-D00A-4768-BF30-4CCAB7D61FBD}" dt="2023-04-05T12:35:37.741" v="1640" actId="931"/>
          <ac:picMkLst>
            <pc:docMk/>
            <pc:sldMk cId="1882825746" sldId="287"/>
            <ac:picMk id="251" creationId="{3F78262B-FEA4-7A16-348A-23D4782AD297}"/>
          </ac:picMkLst>
        </pc:picChg>
        <pc:picChg chg="add mod">
          <ac:chgData name="Антоанета П. Атанасова" userId="f994149c-febf-4521-bbb0-8983804473ef" providerId="ADAL" clId="{27875406-D00A-4768-BF30-4CCAB7D61FBD}" dt="2023-04-05T12:37:22.342" v="1669" actId="14100"/>
          <ac:picMkLst>
            <pc:docMk/>
            <pc:sldMk cId="1882825746" sldId="287"/>
            <ac:picMk id="253" creationId="{25F977A5-2CD1-A41D-A8D1-0985A97644D9}"/>
          </ac:picMkLst>
        </pc:picChg>
      </pc:sldChg>
      <pc:sldChg chg="delSp modSp new del mod setBg">
        <pc:chgData name="Антоанета П. Атанасова" userId="f994149c-febf-4521-bbb0-8983804473ef" providerId="ADAL" clId="{27875406-D00A-4768-BF30-4CCAB7D61FBD}" dt="2023-04-06T08:49:11.276" v="1950" actId="47"/>
        <pc:sldMkLst>
          <pc:docMk/>
          <pc:sldMk cId="3386609077" sldId="288"/>
        </pc:sldMkLst>
        <pc:spChg chg="del">
          <ac:chgData name="Антоанета П. Атанасова" userId="f994149c-febf-4521-bbb0-8983804473ef" providerId="ADAL" clId="{27875406-D00A-4768-BF30-4CCAB7D61FBD}" dt="2023-04-05T12:07:14.869" v="1340" actId="478"/>
          <ac:spMkLst>
            <pc:docMk/>
            <pc:sldMk cId="3386609077" sldId="288"/>
            <ac:spMk id="2" creationId="{7EBCC1E1-C08B-F828-8CFD-613F24AE8681}"/>
          </ac:spMkLst>
        </pc:spChg>
        <pc:spChg chg="mod">
          <ac:chgData name="Антоанета П. Атанасова" userId="f994149c-febf-4521-bbb0-8983804473ef" providerId="ADAL" clId="{27875406-D00A-4768-BF30-4CCAB7D61FBD}" dt="2023-04-06T08:48:05.823" v="1930" actId="6549"/>
          <ac:spMkLst>
            <pc:docMk/>
            <pc:sldMk cId="3386609077" sldId="288"/>
            <ac:spMk id="3" creationId="{12823A9E-2E17-D857-2843-5D3E91441D9A}"/>
          </ac:spMkLst>
        </pc:spChg>
      </pc:sldChg>
      <pc:sldChg chg="addSp delSp modSp new mod ord modTransition setBg">
        <pc:chgData name="Антоанета П. Атанасова" userId="f994149c-febf-4521-bbb0-8983804473ef" providerId="ADAL" clId="{27875406-D00A-4768-BF30-4CCAB7D61FBD}" dt="2023-04-06T10:32:27.445" v="2182" actId="1440"/>
        <pc:sldMkLst>
          <pc:docMk/>
          <pc:sldMk cId="1066929174" sldId="289"/>
        </pc:sldMkLst>
        <pc:spChg chg="del">
          <ac:chgData name="Антоанета П. Атанасова" userId="f994149c-febf-4521-bbb0-8983804473ef" providerId="ADAL" clId="{27875406-D00A-4768-BF30-4CCAB7D61FBD}" dt="2023-04-05T11:52:40.400" v="1221" actId="478"/>
          <ac:spMkLst>
            <pc:docMk/>
            <pc:sldMk cId="1066929174" sldId="289"/>
            <ac:spMk id="2" creationId="{C84A72C2-648B-0D65-D268-C5DCA422630E}"/>
          </ac:spMkLst>
        </pc:spChg>
        <pc:spChg chg="del">
          <ac:chgData name="Антоанета П. Атанасова" userId="f994149c-febf-4521-bbb0-8983804473ef" providerId="ADAL" clId="{27875406-D00A-4768-BF30-4CCAB7D61FBD}" dt="2023-04-05T11:49:20.188" v="955" actId="931"/>
          <ac:spMkLst>
            <pc:docMk/>
            <pc:sldMk cId="1066929174" sldId="289"/>
            <ac:spMk id="3" creationId="{6F44C8C5-35FD-BFC5-04EF-37788AFCFC69}"/>
          </ac:spMkLst>
        </pc:spChg>
        <pc:spChg chg="add del mod ord">
          <ac:chgData name="Антоанета П. Атанасова" userId="f994149c-febf-4521-bbb0-8983804473ef" providerId="ADAL" clId="{27875406-D00A-4768-BF30-4CCAB7D61FBD}" dt="2023-04-06T10:30:13.158" v="2173" actId="478"/>
          <ac:spMkLst>
            <pc:docMk/>
            <pc:sldMk cId="1066929174" sldId="289"/>
            <ac:spMk id="13" creationId="{63837701-7271-F625-C0DD-28228CE6834A}"/>
          </ac:spMkLst>
        </pc:spChg>
        <pc:spChg chg="add del">
          <ac:chgData name="Антоанета П. Атанасова" userId="f994149c-febf-4521-bbb0-8983804473ef" providerId="ADAL" clId="{27875406-D00A-4768-BF30-4CCAB7D61FBD}" dt="2023-04-06T10:27:57.900" v="2148" actId="26606"/>
          <ac:spMkLst>
            <pc:docMk/>
            <pc:sldMk cId="1066929174" sldId="289"/>
            <ac:spMk id="14" creationId="{9527FCEA-6143-4C5E-8C45-8AC9237ADE89}"/>
          </ac:spMkLst>
        </pc:spChg>
        <pc:spChg chg="add del">
          <ac:chgData name="Антоанета П. Атанасова" userId="f994149c-febf-4521-bbb0-8983804473ef" providerId="ADAL" clId="{27875406-D00A-4768-BF30-4CCAB7D61FBD}" dt="2023-04-06T10:27:57.900" v="2148" actId="26606"/>
          <ac:spMkLst>
            <pc:docMk/>
            <pc:sldMk cId="1066929174" sldId="289"/>
            <ac:spMk id="16" creationId="{1A9F23AD-7A55-49F3-A3EC-743F47F36B0E}"/>
          </ac:spMkLst>
        </pc:spChg>
        <pc:spChg chg="add del">
          <ac:chgData name="Антоанета П. Атанасова" userId="f994149c-febf-4521-bbb0-8983804473ef" providerId="ADAL" clId="{27875406-D00A-4768-BF30-4CCAB7D61FBD}" dt="2023-04-06T10:27:57.900" v="2148" actId="26606"/>
          <ac:spMkLst>
            <pc:docMk/>
            <pc:sldMk cId="1066929174" sldId="289"/>
            <ac:spMk id="18" creationId="{D7D9F91F-72C9-4DB9-ABD0-A8180D8262D5}"/>
          </ac:spMkLst>
        </pc:spChg>
        <pc:spChg chg="add del">
          <ac:chgData name="Антоанета П. Атанасова" userId="f994149c-febf-4521-bbb0-8983804473ef" providerId="ADAL" clId="{27875406-D00A-4768-BF30-4CCAB7D61FBD}" dt="2023-04-06T10:27:57.900" v="2148" actId="26606"/>
          <ac:spMkLst>
            <pc:docMk/>
            <pc:sldMk cId="1066929174" sldId="289"/>
            <ac:spMk id="20" creationId="{BE016956-CE9F-4946-8834-A8BC3529D0F6}"/>
          </ac:spMkLst>
        </pc:spChg>
        <pc:spChg chg="add del">
          <ac:chgData name="Антоанета П. Атанасова" userId="f994149c-febf-4521-bbb0-8983804473ef" providerId="ADAL" clId="{27875406-D00A-4768-BF30-4CCAB7D61FBD}" dt="2023-04-06T10:29:27.605" v="2167" actId="26606"/>
          <ac:spMkLst>
            <pc:docMk/>
            <pc:sldMk cId="1066929174" sldId="289"/>
            <ac:spMk id="22" creationId="{114C78B5-EC6B-4A39-8860-705100867457}"/>
          </ac:spMkLst>
        </pc:spChg>
        <pc:spChg chg="add">
          <ac:chgData name="Антоанета П. Атанасова" userId="f994149c-febf-4521-bbb0-8983804473ef" providerId="ADAL" clId="{27875406-D00A-4768-BF30-4CCAB7D61FBD}" dt="2023-04-06T10:29:27.605" v="2167" actId="26606"/>
          <ac:spMkLst>
            <pc:docMk/>
            <pc:sldMk cId="1066929174" sldId="289"/>
            <ac:spMk id="29" creationId="{4C3A44BB-E01C-4AA8-B2C8-32FC346D2ED7}"/>
          </ac:spMkLst>
        </pc:spChg>
        <pc:grpChg chg="add del">
          <ac:chgData name="Антоанета П. Атанасова" userId="f994149c-febf-4521-bbb0-8983804473ef" providerId="ADAL" clId="{27875406-D00A-4768-BF30-4CCAB7D61FBD}" dt="2023-04-06T10:29:27.605" v="2167" actId="26606"/>
          <ac:grpSpMkLst>
            <pc:docMk/>
            <pc:sldMk cId="1066929174" sldId="289"/>
            <ac:grpSpMk id="23" creationId="{A50943B0-FDF7-4C2C-B784-9208C945A8C3}"/>
          </ac:grpSpMkLst>
        </pc:grpChg>
        <pc:picChg chg="add mod">
          <ac:chgData name="Антоанета П. Атанасова" userId="f994149c-febf-4521-bbb0-8983804473ef" providerId="ADAL" clId="{27875406-D00A-4768-BF30-4CCAB7D61FBD}" dt="2023-04-06T10:32:27.445" v="2182" actId="1440"/>
          <ac:picMkLst>
            <pc:docMk/>
            <pc:sldMk cId="1066929174" sldId="289"/>
            <ac:picMk id="3" creationId="{F29718D9-6AC2-FFB7-14C1-30067014BF9C}"/>
          </ac:picMkLst>
        </pc:picChg>
        <pc:picChg chg="add mod ord">
          <ac:chgData name="Антоанета П. Атанасова" userId="f994149c-febf-4521-bbb0-8983804473ef" providerId="ADAL" clId="{27875406-D00A-4768-BF30-4CCAB7D61FBD}" dt="2023-04-06T10:29:54.306" v="2172" actId="14100"/>
          <ac:picMkLst>
            <pc:docMk/>
            <pc:sldMk cId="1066929174" sldId="289"/>
            <ac:picMk id="5" creationId="{4AD4CBCA-FF78-BF5F-5070-19BFCDC0CB35}"/>
          </ac:picMkLst>
        </pc:picChg>
        <pc:picChg chg="add mod ord">
          <ac:chgData name="Антоанета П. Атанасова" userId="f994149c-febf-4521-bbb0-8983804473ef" providerId="ADAL" clId="{27875406-D00A-4768-BF30-4CCAB7D61FBD}" dt="2023-04-06T10:29:39.850" v="2169" actId="14100"/>
          <ac:picMkLst>
            <pc:docMk/>
            <pc:sldMk cId="1066929174" sldId="289"/>
            <ac:picMk id="7" creationId="{1D4396C9-9BDA-21C7-DC32-46D968EC57DF}"/>
          </ac:picMkLst>
        </pc:picChg>
        <pc:picChg chg="add mod ord">
          <ac:chgData name="Антоанета П. Атанасова" userId="f994149c-febf-4521-bbb0-8983804473ef" providerId="ADAL" clId="{27875406-D00A-4768-BF30-4CCAB7D61FBD}" dt="2023-04-06T10:29:45.176" v="2170" actId="1076"/>
          <ac:picMkLst>
            <pc:docMk/>
            <pc:sldMk cId="1066929174" sldId="289"/>
            <ac:picMk id="9" creationId="{FD32EDDA-DC7E-1016-2739-A71C379F8017}"/>
          </ac:picMkLst>
        </pc:picChg>
      </pc:sldChg>
      <pc:sldChg chg="addSp delSp modSp new mod modTransition">
        <pc:chgData name="Антоанета П. Атанасова" userId="f994149c-febf-4521-bbb0-8983804473ef" providerId="ADAL" clId="{27875406-D00A-4768-BF30-4CCAB7D61FBD}" dt="2023-04-06T09:52:32.736" v="2013"/>
        <pc:sldMkLst>
          <pc:docMk/>
          <pc:sldMk cId="233388849" sldId="290"/>
        </pc:sldMkLst>
        <pc:spChg chg="del">
          <ac:chgData name="Антоанета П. Атанасова" userId="f994149c-febf-4521-bbb0-8983804473ef" providerId="ADAL" clId="{27875406-D00A-4768-BF30-4CCAB7D61FBD}" dt="2023-04-05T12:06:28.891" v="1335" actId="478"/>
          <ac:spMkLst>
            <pc:docMk/>
            <pc:sldMk cId="233388849" sldId="290"/>
            <ac:spMk id="2" creationId="{0654FDA0-3364-ECE7-9DD7-8C6AD0001742}"/>
          </ac:spMkLst>
        </pc:spChg>
        <pc:spChg chg="del">
          <ac:chgData name="Антоанета П. Атанасова" userId="f994149c-febf-4521-bbb0-8983804473ef" providerId="ADAL" clId="{27875406-D00A-4768-BF30-4CCAB7D61FBD}" dt="2023-04-05T12:05:18.666" v="1305" actId="931"/>
          <ac:spMkLst>
            <pc:docMk/>
            <pc:sldMk cId="233388849" sldId="290"/>
            <ac:spMk id="3" creationId="{C4658D3E-0173-EE49-E09D-ABB670D6DEC9}"/>
          </ac:spMkLst>
        </pc:spChg>
        <pc:spChg chg="add del mod">
          <ac:chgData name="Антоанета П. Атанасова" userId="f994149c-febf-4521-bbb0-8983804473ef" providerId="ADAL" clId="{27875406-D00A-4768-BF30-4CCAB7D61FBD}" dt="2023-04-05T12:05:33.621" v="1309" actId="931"/>
          <ac:spMkLst>
            <pc:docMk/>
            <pc:sldMk cId="233388849" sldId="290"/>
            <ac:spMk id="7" creationId="{6FB0FEA6-F88D-091B-AE20-F9F0F1C5EB55}"/>
          </ac:spMkLst>
        </pc:spChg>
        <pc:spChg chg="add del mod">
          <ac:chgData name="Антоанета П. Атанасова" userId="f994149c-febf-4521-bbb0-8983804473ef" providerId="ADAL" clId="{27875406-D00A-4768-BF30-4CCAB7D61FBD}" dt="2023-04-05T12:06:24.466" v="1332" actId="478"/>
          <ac:spMkLst>
            <pc:docMk/>
            <pc:sldMk cId="233388849" sldId="290"/>
            <ac:spMk id="11" creationId="{EB2A072B-B348-EA9B-F32A-483F33AF9909}"/>
          </ac:spMkLst>
        </pc:spChg>
        <pc:picChg chg="add del mod">
          <ac:chgData name="Антоанета П. Атанасова" userId="f994149c-febf-4521-bbb0-8983804473ef" providerId="ADAL" clId="{27875406-D00A-4768-BF30-4CCAB7D61FBD}" dt="2023-04-05T12:05:22.408" v="1308" actId="478"/>
          <ac:picMkLst>
            <pc:docMk/>
            <pc:sldMk cId="233388849" sldId="290"/>
            <ac:picMk id="5" creationId="{4A8EFBD4-FB15-A415-8B94-E6F144B2722A}"/>
          </ac:picMkLst>
        </pc:picChg>
        <pc:picChg chg="add del mod">
          <ac:chgData name="Антоанета П. Атанасова" userId="f994149c-febf-4521-bbb0-8983804473ef" providerId="ADAL" clId="{27875406-D00A-4768-BF30-4CCAB7D61FBD}" dt="2023-04-05T12:18:06.937" v="1456" actId="1440"/>
          <ac:picMkLst>
            <pc:docMk/>
            <pc:sldMk cId="233388849" sldId="290"/>
            <ac:picMk id="9" creationId="{C86EF83F-CB30-570D-1F05-67AC47F21846}"/>
          </ac:picMkLst>
        </pc:picChg>
      </pc:sldChg>
      <pc:sldChg chg="addSp delSp modSp new mod modTransition setBg">
        <pc:chgData name="Антоанета П. Атанасова" userId="f994149c-febf-4521-bbb0-8983804473ef" providerId="ADAL" clId="{27875406-D00A-4768-BF30-4CCAB7D61FBD}" dt="2023-04-06T10:34:02.863" v="2183"/>
        <pc:sldMkLst>
          <pc:docMk/>
          <pc:sldMk cId="3101703112" sldId="291"/>
        </pc:sldMkLst>
        <pc:spChg chg="del">
          <ac:chgData name="Антоанета П. Атанасова" userId="f994149c-febf-4521-bbb0-8983804473ef" providerId="ADAL" clId="{27875406-D00A-4768-BF30-4CCAB7D61FBD}" dt="2023-04-06T10:15:19.597" v="2029" actId="478"/>
          <ac:spMkLst>
            <pc:docMk/>
            <pc:sldMk cId="3101703112" sldId="291"/>
            <ac:spMk id="2" creationId="{84D2CBE5-A317-BF3B-075A-A75430C2FFC0}"/>
          </ac:spMkLst>
        </pc:spChg>
        <pc:spChg chg="del">
          <ac:chgData name="Антоанета П. Атанасова" userId="f994149c-febf-4521-bbb0-8983804473ef" providerId="ADAL" clId="{27875406-D00A-4768-BF30-4CCAB7D61FBD}" dt="2023-04-06T10:14:39.827" v="2017" actId="931"/>
          <ac:spMkLst>
            <pc:docMk/>
            <pc:sldMk cId="3101703112" sldId="291"/>
            <ac:spMk id="3" creationId="{6AA10B38-176D-10A6-6F23-73003488A202}"/>
          </ac:spMkLst>
        </pc:spChg>
        <pc:spChg chg="add del">
          <ac:chgData name="Антоанета П. Атанасова" userId="f994149c-febf-4521-bbb0-8983804473ef" providerId="ADAL" clId="{27875406-D00A-4768-BF30-4CCAB7D61FBD}" dt="2023-04-06T10:21:27.087" v="2064" actId="26606"/>
          <ac:spMkLst>
            <pc:docMk/>
            <pc:sldMk cId="3101703112" sldId="291"/>
            <ac:spMk id="17" creationId="{9527FCEA-6143-4C5E-8C45-8AC9237ADE89}"/>
          </ac:spMkLst>
        </pc:spChg>
        <pc:spChg chg="add del">
          <ac:chgData name="Антоанета П. Атанасова" userId="f994149c-febf-4521-bbb0-8983804473ef" providerId="ADAL" clId="{27875406-D00A-4768-BF30-4CCAB7D61FBD}" dt="2023-04-06T10:21:27.087" v="2064" actId="26606"/>
          <ac:spMkLst>
            <pc:docMk/>
            <pc:sldMk cId="3101703112" sldId="291"/>
            <ac:spMk id="18" creationId="{1A9F23AD-7A55-49F3-A3EC-743F47F36B0E}"/>
          </ac:spMkLst>
        </pc:spChg>
        <pc:spChg chg="add del">
          <ac:chgData name="Антоанета П. Атанасова" userId="f994149c-febf-4521-bbb0-8983804473ef" providerId="ADAL" clId="{27875406-D00A-4768-BF30-4CCAB7D61FBD}" dt="2023-04-06T10:21:27.087" v="2064" actId="26606"/>
          <ac:spMkLst>
            <pc:docMk/>
            <pc:sldMk cId="3101703112" sldId="291"/>
            <ac:spMk id="19" creationId="{D7D9F91F-72C9-4DB9-ABD0-A8180D8262D5}"/>
          </ac:spMkLst>
        </pc:spChg>
        <pc:spChg chg="add del">
          <ac:chgData name="Антоанета П. Атанасова" userId="f994149c-febf-4521-bbb0-8983804473ef" providerId="ADAL" clId="{27875406-D00A-4768-BF30-4CCAB7D61FBD}" dt="2023-04-06T10:19:21.548" v="2058" actId="26606"/>
          <ac:spMkLst>
            <pc:docMk/>
            <pc:sldMk cId="3101703112" sldId="291"/>
            <ac:spMk id="20" creationId="{9527FCEA-6143-4C5E-8C45-8AC9237ADE89}"/>
          </ac:spMkLst>
        </pc:spChg>
        <pc:spChg chg="add del">
          <ac:chgData name="Антоанета П. Атанасова" userId="f994149c-febf-4521-bbb0-8983804473ef" providerId="ADAL" clId="{27875406-D00A-4768-BF30-4CCAB7D61FBD}" dt="2023-04-06T10:21:27.087" v="2064" actId="26606"/>
          <ac:spMkLst>
            <pc:docMk/>
            <pc:sldMk cId="3101703112" sldId="291"/>
            <ac:spMk id="21" creationId="{BE016956-CE9F-4946-8834-A8BC3529D0F6}"/>
          </ac:spMkLst>
        </pc:spChg>
        <pc:spChg chg="add del">
          <ac:chgData name="Антоанета П. Атанасова" userId="f994149c-febf-4521-bbb0-8983804473ef" providerId="ADAL" clId="{27875406-D00A-4768-BF30-4CCAB7D61FBD}" dt="2023-04-06T10:19:21.548" v="2058" actId="26606"/>
          <ac:spMkLst>
            <pc:docMk/>
            <pc:sldMk cId="3101703112" sldId="291"/>
            <ac:spMk id="22" creationId="{1A9F23AD-7A55-49F3-A3EC-743F47F36B0E}"/>
          </ac:spMkLst>
        </pc:spChg>
        <pc:spChg chg="add del">
          <ac:chgData name="Антоанета П. Атанасова" userId="f994149c-febf-4521-bbb0-8983804473ef" providerId="ADAL" clId="{27875406-D00A-4768-BF30-4CCAB7D61FBD}" dt="2023-04-06T10:19:21.548" v="2058" actId="26606"/>
          <ac:spMkLst>
            <pc:docMk/>
            <pc:sldMk cId="3101703112" sldId="291"/>
            <ac:spMk id="24" creationId="{D7D9F91F-72C9-4DB9-ABD0-A8180D8262D5}"/>
          </ac:spMkLst>
        </pc:spChg>
        <pc:spChg chg="add del">
          <ac:chgData name="Антоанета П. Атанасова" userId="f994149c-febf-4521-bbb0-8983804473ef" providerId="ADAL" clId="{27875406-D00A-4768-BF30-4CCAB7D61FBD}" dt="2023-04-06T10:19:21.548" v="2058" actId="26606"/>
          <ac:spMkLst>
            <pc:docMk/>
            <pc:sldMk cId="3101703112" sldId="291"/>
            <ac:spMk id="26" creationId="{BE016956-CE9F-4946-8834-A8BC3529D0F6}"/>
          </ac:spMkLst>
        </pc:spChg>
        <pc:picChg chg="add mod ord">
          <ac:chgData name="Антоанета П. Атанасова" userId="f994149c-febf-4521-bbb0-8983804473ef" providerId="ADAL" clId="{27875406-D00A-4768-BF30-4CCAB7D61FBD}" dt="2023-04-06T10:23:34.342" v="2103" actId="1440"/>
          <ac:picMkLst>
            <pc:docMk/>
            <pc:sldMk cId="3101703112" sldId="291"/>
            <ac:picMk id="5" creationId="{835A4F2F-BE61-0D99-4779-8ECFA176EF68}"/>
          </ac:picMkLst>
        </pc:picChg>
        <pc:picChg chg="add mod ord">
          <ac:chgData name="Антоанета П. Атанасова" userId="f994149c-febf-4521-bbb0-8983804473ef" providerId="ADAL" clId="{27875406-D00A-4768-BF30-4CCAB7D61FBD}" dt="2023-04-06T10:24:40.681" v="2108" actId="1076"/>
          <ac:picMkLst>
            <pc:docMk/>
            <pc:sldMk cId="3101703112" sldId="291"/>
            <ac:picMk id="7" creationId="{31CA966A-F7C2-CB85-11FA-8B24B284C743}"/>
          </ac:picMkLst>
        </pc:picChg>
        <pc:picChg chg="add del mod">
          <ac:chgData name="Антоанета П. Атанасова" userId="f994149c-febf-4521-bbb0-8983804473ef" providerId="ADAL" clId="{27875406-D00A-4768-BF30-4CCAB7D61FBD}" dt="2023-04-06T10:15:50.053" v="2035" actId="478"/>
          <ac:picMkLst>
            <pc:docMk/>
            <pc:sldMk cId="3101703112" sldId="291"/>
            <ac:picMk id="9" creationId="{AB65DD3C-ACF6-CF55-B63A-32E96367C20C}"/>
          </ac:picMkLst>
        </pc:picChg>
        <pc:picChg chg="add del mod">
          <ac:chgData name="Антоанета П. Атанасова" userId="f994149c-febf-4521-bbb0-8983804473ef" providerId="ADAL" clId="{27875406-D00A-4768-BF30-4CCAB7D61FBD}" dt="2023-04-06T10:16:19.111" v="2040" actId="478"/>
          <ac:picMkLst>
            <pc:docMk/>
            <pc:sldMk cId="3101703112" sldId="291"/>
            <ac:picMk id="11" creationId="{22512723-40B9-D258-7E66-C510C48EC586}"/>
          </ac:picMkLst>
        </pc:picChg>
        <pc:picChg chg="add del mod">
          <ac:chgData name="Антоанета П. Атанасова" userId="f994149c-febf-4521-bbb0-8983804473ef" providerId="ADAL" clId="{27875406-D00A-4768-BF30-4CCAB7D61FBD}" dt="2023-04-06T10:16:50.991" v="2046" actId="478"/>
          <ac:picMkLst>
            <pc:docMk/>
            <pc:sldMk cId="3101703112" sldId="291"/>
            <ac:picMk id="13" creationId="{AB2187DF-4764-8F0B-D5A9-7EA34483225C}"/>
          </ac:picMkLst>
        </pc:picChg>
        <pc:picChg chg="add mod ord">
          <ac:chgData name="Антоанета П. Атанасова" userId="f994149c-febf-4521-bbb0-8983804473ef" providerId="ADAL" clId="{27875406-D00A-4768-BF30-4CCAB7D61FBD}" dt="2023-04-06T10:23:20.617" v="2102" actId="1440"/>
          <ac:picMkLst>
            <pc:docMk/>
            <pc:sldMk cId="3101703112" sldId="291"/>
            <ac:picMk id="15" creationId="{48763E29-774E-E5BC-2848-4D3CF4493263}"/>
          </ac:picMkLst>
        </pc:picChg>
        <pc:cxnChg chg="add">
          <ac:chgData name="Антоанета П. Атанасова" userId="f994149c-febf-4521-bbb0-8983804473ef" providerId="ADAL" clId="{27875406-D00A-4768-BF30-4CCAB7D61FBD}" dt="2023-04-06T10:21:27.087" v="2065" actId="26606"/>
          <ac:cxnSpMkLst>
            <pc:docMk/>
            <pc:sldMk cId="3101703112" sldId="291"/>
            <ac:cxnSpMk id="23" creationId="{D4BDCD00-BA97-40D8-93CD-0A9CA931BE17}"/>
          </ac:cxnSpMkLst>
        </pc:cxnChg>
        <pc:cxnChg chg="add">
          <ac:chgData name="Антоанета П. Атанасова" userId="f994149c-febf-4521-bbb0-8983804473ef" providerId="ADAL" clId="{27875406-D00A-4768-BF30-4CCAB7D61FBD}" dt="2023-04-06T10:21:27.087" v="2065" actId="26606"/>
          <ac:cxnSpMkLst>
            <pc:docMk/>
            <pc:sldMk cId="3101703112" sldId="291"/>
            <ac:cxnSpMk id="25" creationId="{2D631E40-F51C-4828-B23B-DF903513296E}"/>
          </ac:cxnSpMkLst>
        </pc:cxnChg>
      </pc:sldChg>
      <pc:sldChg chg="addSp delSp modSp new del mod setBg setClrOvrMap">
        <pc:chgData name="Антоанета П. Атанасова" userId="f994149c-febf-4521-bbb0-8983804473ef" providerId="ADAL" clId="{27875406-D00A-4768-BF30-4CCAB7D61FBD}" dt="2023-04-07T07:26:10.123" v="2397" actId="47"/>
        <pc:sldMkLst>
          <pc:docMk/>
          <pc:sldMk cId="2446249779" sldId="292"/>
        </pc:sldMkLst>
        <pc:spChg chg="add del mod ord">
          <ac:chgData name="Антоанета П. Атанасова" userId="f994149c-febf-4521-bbb0-8983804473ef" providerId="ADAL" clId="{27875406-D00A-4768-BF30-4CCAB7D61FBD}" dt="2023-04-07T07:15:12.842" v="2392" actId="1076"/>
          <ac:spMkLst>
            <pc:docMk/>
            <pc:sldMk cId="2446249779" sldId="292"/>
            <ac:spMk id="2" creationId="{464D604E-091D-DBFF-D282-AB0539224C7F}"/>
          </ac:spMkLst>
        </pc:spChg>
        <pc:spChg chg="add del">
          <ac:chgData name="Антоанета П. Атанасова" userId="f994149c-febf-4521-bbb0-8983804473ef" providerId="ADAL" clId="{27875406-D00A-4768-BF30-4CCAB7D61FBD}" dt="2023-04-07T06:50:42.787" v="2205" actId="931"/>
          <ac:spMkLst>
            <pc:docMk/>
            <pc:sldMk cId="2446249779" sldId="292"/>
            <ac:spMk id="3" creationId="{725B311A-BC01-E223-5047-7A28D47E1A02}"/>
          </ac:spMkLst>
        </pc:spChg>
        <pc:spChg chg="add del">
          <ac:chgData name="Антоанета П. Атанасова" userId="f994149c-febf-4521-bbb0-8983804473ef" providerId="ADAL" clId="{27875406-D00A-4768-BF30-4CCAB7D61FBD}" dt="2023-04-07T07:07:59.478" v="2295" actId="26606"/>
          <ac:spMkLst>
            <pc:docMk/>
            <pc:sldMk cId="2446249779" sldId="292"/>
            <ac:spMk id="21" creationId="{F6E384F5-137A-40B1-97F0-694CC6ECD59C}"/>
          </ac:spMkLst>
        </pc:spChg>
        <pc:spChg chg="add del">
          <ac:chgData name="Антоанета П. Атанасова" userId="f994149c-febf-4521-bbb0-8983804473ef" providerId="ADAL" clId="{27875406-D00A-4768-BF30-4CCAB7D61FBD}" dt="2023-04-07T07:07:59.478" v="2295" actId="26606"/>
          <ac:spMkLst>
            <pc:docMk/>
            <pc:sldMk cId="2446249779" sldId="292"/>
            <ac:spMk id="22" creationId="{9DBC4630-03DA-474F-BBCB-BA3AE6B317A4}"/>
          </ac:spMkLst>
        </pc:spChg>
        <pc:spChg chg="add del">
          <ac:chgData name="Антоанета П. Атанасова" userId="f994149c-febf-4521-bbb0-8983804473ef" providerId="ADAL" clId="{27875406-D00A-4768-BF30-4CCAB7D61FBD}" dt="2023-04-07T06:52:34.757" v="2238" actId="26606"/>
          <ac:spMkLst>
            <pc:docMk/>
            <pc:sldMk cId="2446249779" sldId="292"/>
            <ac:spMk id="23" creationId="{886CD93A-9F6C-1F98-0C3E-0C56673E8F5C}"/>
          </ac:spMkLst>
        </pc:spChg>
        <pc:spChg chg="add del">
          <ac:chgData name="Антоанета П. Атанасова" userId="f994149c-febf-4521-bbb0-8983804473ef" providerId="ADAL" clId="{27875406-D00A-4768-BF30-4CCAB7D61FBD}" dt="2023-04-07T06:52:26.702" v="2236" actId="26606"/>
          <ac:spMkLst>
            <pc:docMk/>
            <pc:sldMk cId="2446249779" sldId="292"/>
            <ac:spMk id="24" creationId="{E73BBE33-B533-4661-8A6A-6BD8D05EB19A}"/>
          </ac:spMkLst>
        </pc:spChg>
        <pc:spChg chg="add del">
          <ac:chgData name="Антоанета П. Атанасова" userId="f994149c-febf-4521-bbb0-8983804473ef" providerId="ADAL" clId="{27875406-D00A-4768-BF30-4CCAB7D61FBD}" dt="2023-04-07T07:07:59.478" v="2295" actId="26606"/>
          <ac:spMkLst>
            <pc:docMk/>
            <pc:sldMk cId="2446249779" sldId="292"/>
            <ac:spMk id="25" creationId="{78418A25-6EAC-4140-BFE6-284E1925B5EE}"/>
          </ac:spMkLst>
        </pc:spChg>
        <pc:spChg chg="add del">
          <ac:chgData name="Антоанета П. Атанасова" userId="f994149c-febf-4521-bbb0-8983804473ef" providerId="ADAL" clId="{27875406-D00A-4768-BF30-4CCAB7D61FBD}" dt="2023-04-07T06:52:34.757" v="2238" actId="26606"/>
          <ac:spMkLst>
            <pc:docMk/>
            <pc:sldMk cId="2446249779" sldId="292"/>
            <ac:spMk id="26" creationId="{07977D39-626F-40D7-B00F-16E02602DD5A}"/>
          </ac:spMkLst>
        </pc:spChg>
        <pc:spChg chg="add del">
          <ac:chgData name="Антоанета П. Атанасова" userId="f994149c-febf-4521-bbb0-8983804473ef" providerId="ADAL" clId="{27875406-D00A-4768-BF30-4CCAB7D61FBD}" dt="2023-04-07T07:07:59.478" v="2295" actId="26606"/>
          <ac:spMkLst>
            <pc:docMk/>
            <pc:sldMk cId="2446249779" sldId="292"/>
            <ac:spMk id="27" creationId="{31103AB2-C090-458F-B752-294F23AFA8AD}"/>
          </ac:spMkLst>
        </pc:spChg>
        <pc:spChg chg="add del">
          <ac:chgData name="Антоанета П. Атанасова" userId="f994149c-febf-4521-bbb0-8983804473ef" providerId="ADAL" clId="{27875406-D00A-4768-BF30-4CCAB7D61FBD}" dt="2023-04-07T06:52:34.757" v="2238" actId="26606"/>
          <ac:spMkLst>
            <pc:docMk/>
            <pc:sldMk cId="2446249779" sldId="292"/>
            <ac:spMk id="28" creationId="{B905CDE4-B751-4B3E-B625-6E59F8903414}"/>
          </ac:spMkLst>
        </pc:spChg>
        <pc:spChg chg="add del">
          <ac:chgData name="Антоанета П. Атанасова" userId="f994149c-febf-4521-bbb0-8983804473ef" providerId="ADAL" clId="{27875406-D00A-4768-BF30-4CCAB7D61FBD}" dt="2023-04-07T07:08:24.759" v="2299" actId="26606"/>
          <ac:spMkLst>
            <pc:docMk/>
            <pc:sldMk cId="2446249779" sldId="292"/>
            <ac:spMk id="29" creationId="{2A785343-5D24-4118-A2E4-665D196F60C2}"/>
          </ac:spMkLst>
        </pc:spChg>
        <pc:spChg chg="add del">
          <ac:chgData name="Антоанета П. Атанасова" userId="f994149c-febf-4521-bbb0-8983804473ef" providerId="ADAL" clId="{27875406-D00A-4768-BF30-4CCAB7D61FBD}" dt="2023-04-07T06:52:34.757" v="2238" actId="26606"/>
          <ac:spMkLst>
            <pc:docMk/>
            <pc:sldMk cId="2446249779" sldId="292"/>
            <ac:spMk id="30" creationId="{08108C16-F4C0-44AA-999D-17BD39219B24}"/>
          </ac:spMkLst>
        </pc:spChg>
        <pc:spChg chg="add mod ord">
          <ac:chgData name="Антоанета П. Атанасова" userId="f994149c-febf-4521-bbb0-8983804473ef" providerId="ADAL" clId="{27875406-D00A-4768-BF30-4CCAB7D61FBD}" dt="2023-04-07T07:15:15.764" v="2393" actId="1076"/>
          <ac:spMkLst>
            <pc:docMk/>
            <pc:sldMk cId="2446249779" sldId="292"/>
            <ac:spMk id="31" creationId="{E8F24884-5921-9B22-3EA7-DD016AFD7F1B}"/>
          </ac:spMkLst>
        </pc:spChg>
        <pc:spChg chg="add del">
          <ac:chgData name="Антоанета П. Атанасова" userId="f994149c-febf-4521-bbb0-8983804473ef" providerId="ADAL" clId="{27875406-D00A-4768-BF30-4CCAB7D61FBD}" dt="2023-04-07T06:52:34.757" v="2238" actId="26606"/>
          <ac:spMkLst>
            <pc:docMk/>
            <pc:sldMk cId="2446249779" sldId="292"/>
            <ac:spMk id="32" creationId="{CDC29AC1-2821-4FCC-B597-88DAF39C36FE}"/>
          </ac:spMkLst>
        </pc:spChg>
        <pc:spChg chg="add del">
          <ac:chgData name="Антоанета П. Атанасова" userId="f994149c-febf-4521-bbb0-8983804473ef" providerId="ADAL" clId="{27875406-D00A-4768-BF30-4CCAB7D61FBD}" dt="2023-04-07T07:08:24.759" v="2299" actId="26606"/>
          <ac:spMkLst>
            <pc:docMk/>
            <pc:sldMk cId="2446249779" sldId="292"/>
            <ac:spMk id="33" creationId="{32F4D216-10B7-4DCA-A0A1-068E9E32F4F2}"/>
          </ac:spMkLst>
        </pc:spChg>
        <pc:spChg chg="add del">
          <ac:chgData name="Антоанета П. Атанасова" userId="f994149c-febf-4521-bbb0-8983804473ef" providerId="ADAL" clId="{27875406-D00A-4768-BF30-4CCAB7D61FBD}" dt="2023-04-07T06:52:34.757" v="2238" actId="26606"/>
          <ac:spMkLst>
            <pc:docMk/>
            <pc:sldMk cId="2446249779" sldId="292"/>
            <ac:spMk id="34" creationId="{C8F10CB3-3B5E-4C7A-98CF-B87454DDFA39}"/>
          </ac:spMkLst>
        </pc:spChg>
        <pc:spChg chg="add del">
          <ac:chgData name="Антоанета П. Атанасова" userId="f994149c-febf-4521-bbb0-8983804473ef" providerId="ADAL" clId="{27875406-D00A-4768-BF30-4CCAB7D61FBD}" dt="2023-04-07T07:08:24.725" v="2298" actId="26606"/>
          <ac:spMkLst>
            <pc:docMk/>
            <pc:sldMk cId="2446249779" sldId="292"/>
            <ac:spMk id="35" creationId="{5CB593EA-2F98-479F-B4C4-F366571FA64D}"/>
          </ac:spMkLst>
        </pc:spChg>
        <pc:spChg chg="add del mod ord">
          <ac:chgData name="Антоанета П. Атанасова" userId="f994149c-febf-4521-bbb0-8983804473ef" providerId="ADAL" clId="{27875406-D00A-4768-BF30-4CCAB7D61FBD}" dt="2023-04-07T06:56:18.311" v="2268" actId="26606"/>
          <ac:spMkLst>
            <pc:docMk/>
            <pc:sldMk cId="2446249779" sldId="292"/>
            <ac:spMk id="36" creationId="{302537E4-5EFC-6352-BCA4-7C6CC8D2947F}"/>
          </ac:spMkLst>
        </pc:spChg>
        <pc:spChg chg="add del">
          <ac:chgData name="Антоанета П. Атанасова" userId="f994149c-febf-4521-bbb0-8983804473ef" providerId="ADAL" clId="{27875406-D00A-4768-BF30-4CCAB7D61FBD}" dt="2023-04-07T06:56:18.311" v="2268" actId="26606"/>
          <ac:spMkLst>
            <pc:docMk/>
            <pc:sldMk cId="2446249779" sldId="292"/>
            <ac:spMk id="37" creationId="{07977D39-626F-40D7-B00F-16E02602DD5A}"/>
          </ac:spMkLst>
        </pc:spChg>
        <pc:spChg chg="add del">
          <ac:chgData name="Антоанета П. Атанасова" userId="f994149c-febf-4521-bbb0-8983804473ef" providerId="ADAL" clId="{27875406-D00A-4768-BF30-4CCAB7D61FBD}" dt="2023-04-07T06:56:18.311" v="2268" actId="26606"/>
          <ac:spMkLst>
            <pc:docMk/>
            <pc:sldMk cId="2446249779" sldId="292"/>
            <ac:spMk id="38" creationId="{B905CDE4-B751-4B3E-B625-6E59F8903414}"/>
          </ac:spMkLst>
        </pc:spChg>
        <pc:spChg chg="add del">
          <ac:chgData name="Антоанета П. Атанасова" userId="f994149c-febf-4521-bbb0-8983804473ef" providerId="ADAL" clId="{27875406-D00A-4768-BF30-4CCAB7D61FBD}" dt="2023-04-07T06:56:18.311" v="2268" actId="26606"/>
          <ac:spMkLst>
            <pc:docMk/>
            <pc:sldMk cId="2446249779" sldId="292"/>
            <ac:spMk id="39" creationId="{08108C16-F4C0-44AA-999D-17BD39219B24}"/>
          </ac:spMkLst>
        </pc:spChg>
        <pc:spChg chg="add del">
          <ac:chgData name="Антоанета П. Атанасова" userId="f994149c-febf-4521-bbb0-8983804473ef" providerId="ADAL" clId="{27875406-D00A-4768-BF30-4CCAB7D61FBD}" dt="2023-04-07T06:56:18.311" v="2268" actId="26606"/>
          <ac:spMkLst>
            <pc:docMk/>
            <pc:sldMk cId="2446249779" sldId="292"/>
            <ac:spMk id="40" creationId="{CDC29AC1-2821-4FCC-B597-88DAF39C36FE}"/>
          </ac:spMkLst>
        </pc:spChg>
        <pc:spChg chg="add del">
          <ac:chgData name="Антоанета П. Атанасова" userId="f994149c-febf-4521-bbb0-8983804473ef" providerId="ADAL" clId="{27875406-D00A-4768-BF30-4CCAB7D61FBD}" dt="2023-04-07T06:56:18.311" v="2268" actId="26606"/>
          <ac:spMkLst>
            <pc:docMk/>
            <pc:sldMk cId="2446249779" sldId="292"/>
            <ac:spMk id="41" creationId="{C8F10CB3-3B5E-4C7A-98CF-B87454DDFA39}"/>
          </ac:spMkLst>
        </pc:spChg>
        <pc:spChg chg="add del">
          <ac:chgData name="Антоанета П. Атанасова" userId="f994149c-febf-4521-bbb0-8983804473ef" providerId="ADAL" clId="{27875406-D00A-4768-BF30-4CCAB7D61FBD}" dt="2023-04-07T07:08:24.725" v="2298" actId="26606"/>
          <ac:spMkLst>
            <pc:docMk/>
            <pc:sldMk cId="2446249779" sldId="292"/>
            <ac:spMk id="42" creationId="{39BEB6D0-9E4E-4221-93D1-74ABECEE9EFC}"/>
          </ac:spMkLst>
        </pc:spChg>
        <pc:spChg chg="add del">
          <ac:chgData name="Антоанета П. Атанасова" userId="f994149c-febf-4521-bbb0-8983804473ef" providerId="ADAL" clId="{27875406-D00A-4768-BF30-4CCAB7D61FBD}" dt="2023-04-07T07:14:06.882" v="2382" actId="26606"/>
          <ac:spMkLst>
            <pc:docMk/>
            <pc:sldMk cId="2446249779" sldId="292"/>
            <ac:spMk id="44" creationId="{CDC29AC1-2821-4FCC-B597-88DAF39C36FE}"/>
          </ac:spMkLst>
        </pc:spChg>
        <pc:spChg chg="add del">
          <ac:chgData name="Антоанета П. Атанасова" userId="f994149c-febf-4521-bbb0-8983804473ef" providerId="ADAL" clId="{27875406-D00A-4768-BF30-4CCAB7D61FBD}" dt="2023-04-07T07:14:06.882" v="2382" actId="26606"/>
          <ac:spMkLst>
            <pc:docMk/>
            <pc:sldMk cId="2446249779" sldId="292"/>
            <ac:spMk id="45" creationId="{07977D39-626F-40D7-B00F-16E02602DD5A}"/>
          </ac:spMkLst>
        </pc:spChg>
        <pc:spChg chg="add del">
          <ac:chgData name="Антоанета П. Атанасова" userId="f994149c-febf-4521-bbb0-8983804473ef" providerId="ADAL" clId="{27875406-D00A-4768-BF30-4CCAB7D61FBD}" dt="2023-04-07T06:56:03.726" v="2265" actId="26606"/>
          <ac:spMkLst>
            <pc:docMk/>
            <pc:sldMk cId="2446249779" sldId="292"/>
            <ac:spMk id="46" creationId="{07977D39-626F-40D7-B00F-16E02602DD5A}"/>
          </ac:spMkLst>
        </pc:spChg>
        <pc:spChg chg="add del">
          <ac:chgData name="Антоанета П. Атанасова" userId="f994149c-febf-4521-bbb0-8983804473ef" providerId="ADAL" clId="{27875406-D00A-4768-BF30-4CCAB7D61FBD}" dt="2023-04-07T07:14:06.882" v="2382" actId="26606"/>
          <ac:spMkLst>
            <pc:docMk/>
            <pc:sldMk cId="2446249779" sldId="292"/>
            <ac:spMk id="47" creationId="{B905CDE4-B751-4B3E-B625-6E59F8903414}"/>
          </ac:spMkLst>
        </pc:spChg>
        <pc:spChg chg="add del">
          <ac:chgData name="Антоанета П. Атанасова" userId="f994149c-febf-4521-bbb0-8983804473ef" providerId="ADAL" clId="{27875406-D00A-4768-BF30-4CCAB7D61FBD}" dt="2023-04-07T06:56:03.726" v="2265" actId="26606"/>
          <ac:spMkLst>
            <pc:docMk/>
            <pc:sldMk cId="2446249779" sldId="292"/>
            <ac:spMk id="48" creationId="{B905CDE4-B751-4B3E-B625-6E59F8903414}"/>
          </ac:spMkLst>
        </pc:spChg>
        <pc:spChg chg="add del">
          <ac:chgData name="Антоанета П. Атанасова" userId="f994149c-febf-4521-bbb0-8983804473ef" providerId="ADAL" clId="{27875406-D00A-4768-BF30-4CCAB7D61FBD}" dt="2023-04-07T07:14:06.882" v="2382" actId="26606"/>
          <ac:spMkLst>
            <pc:docMk/>
            <pc:sldMk cId="2446249779" sldId="292"/>
            <ac:spMk id="49" creationId="{08108C16-F4C0-44AA-999D-17BD39219B24}"/>
          </ac:spMkLst>
        </pc:spChg>
        <pc:spChg chg="add del">
          <ac:chgData name="Антоанета П. Атанасова" userId="f994149c-febf-4521-bbb0-8983804473ef" providerId="ADAL" clId="{27875406-D00A-4768-BF30-4CCAB7D61FBD}" dt="2023-04-07T06:56:03.726" v="2265" actId="26606"/>
          <ac:spMkLst>
            <pc:docMk/>
            <pc:sldMk cId="2446249779" sldId="292"/>
            <ac:spMk id="50" creationId="{08108C16-F4C0-44AA-999D-17BD39219B24}"/>
          </ac:spMkLst>
        </pc:spChg>
        <pc:spChg chg="add del">
          <ac:chgData name="Антоанета П. Атанасова" userId="f994149c-febf-4521-bbb0-8983804473ef" providerId="ADAL" clId="{27875406-D00A-4768-BF30-4CCAB7D61FBD}" dt="2023-04-07T07:14:06.882" v="2382" actId="26606"/>
          <ac:spMkLst>
            <pc:docMk/>
            <pc:sldMk cId="2446249779" sldId="292"/>
            <ac:spMk id="51" creationId="{C8F10CB3-3B5E-4C7A-98CF-B87454DDFA39}"/>
          </ac:spMkLst>
        </pc:spChg>
        <pc:spChg chg="add del">
          <ac:chgData name="Антоанета П. Атанасова" userId="f994149c-febf-4521-bbb0-8983804473ef" providerId="ADAL" clId="{27875406-D00A-4768-BF30-4CCAB7D61FBD}" dt="2023-04-07T06:56:03.726" v="2265" actId="26606"/>
          <ac:spMkLst>
            <pc:docMk/>
            <pc:sldMk cId="2446249779" sldId="292"/>
            <ac:spMk id="52" creationId="{C8F10CB3-3B5E-4C7A-98CF-B87454DDFA39}"/>
          </ac:spMkLst>
        </pc:spChg>
        <pc:spChg chg="add del">
          <ac:chgData name="Антоанета П. Атанасова" userId="f994149c-febf-4521-bbb0-8983804473ef" providerId="ADAL" clId="{27875406-D00A-4768-BF30-4CCAB7D61FBD}" dt="2023-04-07T07:14:06.882" v="2382" actId="26606"/>
          <ac:spMkLst>
            <pc:docMk/>
            <pc:sldMk cId="2446249779" sldId="292"/>
            <ac:spMk id="53" creationId="{07977D39-626F-40D7-B00F-16E02602DD5A}"/>
          </ac:spMkLst>
        </pc:spChg>
        <pc:spChg chg="add del">
          <ac:chgData name="Антоанета П. Атанасова" userId="f994149c-febf-4521-bbb0-8983804473ef" providerId="ADAL" clId="{27875406-D00A-4768-BF30-4CCAB7D61FBD}" dt="2023-04-07T07:14:06.882" v="2382" actId="26606"/>
          <ac:spMkLst>
            <pc:docMk/>
            <pc:sldMk cId="2446249779" sldId="292"/>
            <ac:spMk id="54" creationId="{B905CDE4-B751-4B3E-B625-6E59F8903414}"/>
          </ac:spMkLst>
        </pc:spChg>
        <pc:spChg chg="add del">
          <ac:chgData name="Антоанета П. Атанасова" userId="f994149c-febf-4521-bbb0-8983804473ef" providerId="ADAL" clId="{27875406-D00A-4768-BF30-4CCAB7D61FBD}" dt="2023-04-07T07:14:06.882" v="2382" actId="26606"/>
          <ac:spMkLst>
            <pc:docMk/>
            <pc:sldMk cId="2446249779" sldId="292"/>
            <ac:spMk id="55" creationId="{08108C16-F4C0-44AA-999D-17BD39219B24}"/>
          </ac:spMkLst>
        </pc:spChg>
        <pc:spChg chg="add del">
          <ac:chgData name="Антоанета П. Атанасова" userId="f994149c-febf-4521-bbb0-8983804473ef" providerId="ADAL" clId="{27875406-D00A-4768-BF30-4CCAB7D61FBD}" dt="2023-04-07T07:10:28.351" v="2311" actId="26606"/>
          <ac:spMkLst>
            <pc:docMk/>
            <pc:sldMk cId="2446249779" sldId="292"/>
            <ac:spMk id="56" creationId="{07977D39-626F-40D7-B00F-16E02602DD5A}"/>
          </ac:spMkLst>
        </pc:spChg>
        <pc:spChg chg="add del">
          <ac:chgData name="Антоанета П. Атанасова" userId="f994149c-febf-4521-bbb0-8983804473ef" providerId="ADAL" clId="{27875406-D00A-4768-BF30-4CCAB7D61FBD}" dt="2023-04-07T06:54:49.197" v="2252" actId="26606"/>
          <ac:spMkLst>
            <pc:docMk/>
            <pc:sldMk cId="2446249779" sldId="292"/>
            <ac:spMk id="57" creationId="{F6E384F5-137A-40B1-97F0-694CC6ECD59C}"/>
          </ac:spMkLst>
        </pc:spChg>
        <pc:spChg chg="add del">
          <ac:chgData name="Антоанета П. Атанасова" userId="f994149c-febf-4521-bbb0-8983804473ef" providerId="ADAL" clId="{27875406-D00A-4768-BF30-4CCAB7D61FBD}" dt="2023-04-07T07:10:28.351" v="2311" actId="26606"/>
          <ac:spMkLst>
            <pc:docMk/>
            <pc:sldMk cId="2446249779" sldId="292"/>
            <ac:spMk id="58" creationId="{B905CDE4-B751-4B3E-B625-6E59F8903414}"/>
          </ac:spMkLst>
        </pc:spChg>
        <pc:spChg chg="add del">
          <ac:chgData name="Антоанета П. Атанасова" userId="f994149c-febf-4521-bbb0-8983804473ef" providerId="ADAL" clId="{27875406-D00A-4768-BF30-4CCAB7D61FBD}" dt="2023-04-07T06:54:49.197" v="2252" actId="26606"/>
          <ac:spMkLst>
            <pc:docMk/>
            <pc:sldMk cId="2446249779" sldId="292"/>
            <ac:spMk id="59" creationId="{9DBC4630-03DA-474F-BBCB-BA3AE6B317A4}"/>
          </ac:spMkLst>
        </pc:spChg>
        <pc:spChg chg="add del">
          <ac:chgData name="Антоанета П. Атанасова" userId="f994149c-febf-4521-bbb0-8983804473ef" providerId="ADAL" clId="{27875406-D00A-4768-BF30-4CCAB7D61FBD}" dt="2023-04-07T07:10:28.351" v="2311" actId="26606"/>
          <ac:spMkLst>
            <pc:docMk/>
            <pc:sldMk cId="2446249779" sldId="292"/>
            <ac:spMk id="60" creationId="{08108C16-F4C0-44AA-999D-17BD39219B24}"/>
          </ac:spMkLst>
        </pc:spChg>
        <pc:spChg chg="add del">
          <ac:chgData name="Антоанета П. Атанасова" userId="f994149c-febf-4521-bbb0-8983804473ef" providerId="ADAL" clId="{27875406-D00A-4768-BF30-4CCAB7D61FBD}" dt="2023-04-07T06:54:49.197" v="2252" actId="26606"/>
          <ac:spMkLst>
            <pc:docMk/>
            <pc:sldMk cId="2446249779" sldId="292"/>
            <ac:spMk id="61" creationId="{78418A25-6EAC-4140-BFE6-284E1925B5EE}"/>
          </ac:spMkLst>
        </pc:spChg>
        <pc:spChg chg="add del">
          <ac:chgData name="Антоанета П. Атанасова" userId="f994149c-febf-4521-bbb0-8983804473ef" providerId="ADAL" clId="{27875406-D00A-4768-BF30-4CCAB7D61FBD}" dt="2023-04-07T07:10:28.351" v="2311" actId="26606"/>
          <ac:spMkLst>
            <pc:docMk/>
            <pc:sldMk cId="2446249779" sldId="292"/>
            <ac:spMk id="62" creationId="{CDC29AC1-2821-4FCC-B597-88DAF39C36FE}"/>
          </ac:spMkLst>
        </pc:spChg>
        <pc:spChg chg="add del">
          <ac:chgData name="Антоанета П. Атанасова" userId="f994149c-febf-4521-bbb0-8983804473ef" providerId="ADAL" clId="{27875406-D00A-4768-BF30-4CCAB7D61FBD}" dt="2023-04-07T06:54:49.197" v="2252" actId="26606"/>
          <ac:spMkLst>
            <pc:docMk/>
            <pc:sldMk cId="2446249779" sldId="292"/>
            <ac:spMk id="63" creationId="{31103AB2-C090-458F-B752-294F23AFA8AD}"/>
          </ac:spMkLst>
        </pc:spChg>
        <pc:spChg chg="add del">
          <ac:chgData name="Антоанета П. Атанасова" userId="f994149c-febf-4521-bbb0-8983804473ef" providerId="ADAL" clId="{27875406-D00A-4768-BF30-4CCAB7D61FBD}" dt="2023-04-07T07:10:28.351" v="2311" actId="26606"/>
          <ac:spMkLst>
            <pc:docMk/>
            <pc:sldMk cId="2446249779" sldId="292"/>
            <ac:spMk id="64" creationId="{C8F10CB3-3B5E-4C7A-98CF-B87454DDFA39}"/>
          </ac:spMkLst>
        </pc:spChg>
        <pc:spChg chg="add del">
          <ac:chgData name="Антоанета П. Атанасова" userId="f994149c-febf-4521-bbb0-8983804473ef" providerId="ADAL" clId="{27875406-D00A-4768-BF30-4CCAB7D61FBD}" dt="2023-04-07T07:14:06.882" v="2382" actId="26606"/>
          <ac:spMkLst>
            <pc:docMk/>
            <pc:sldMk cId="2446249779" sldId="292"/>
            <ac:spMk id="65" creationId="{CDC29AC1-2821-4FCC-B597-88DAF39C36FE}"/>
          </ac:spMkLst>
        </pc:spChg>
        <pc:spChg chg="add del">
          <ac:chgData name="Антоанета П. Атанасова" userId="f994149c-febf-4521-bbb0-8983804473ef" providerId="ADAL" clId="{27875406-D00A-4768-BF30-4CCAB7D61FBD}" dt="2023-04-07T07:10:32.102" v="2313" actId="26606"/>
          <ac:spMkLst>
            <pc:docMk/>
            <pc:sldMk cId="2446249779" sldId="292"/>
            <ac:spMk id="66" creationId="{12C63567-9A18-430B-817B-152D609F572F}"/>
          </ac:spMkLst>
        </pc:spChg>
        <pc:spChg chg="add del">
          <ac:chgData name="Антоанета П. Атанасова" userId="f994149c-febf-4521-bbb0-8983804473ef" providerId="ADAL" clId="{27875406-D00A-4768-BF30-4CCAB7D61FBD}" dt="2023-04-07T07:14:06.882" v="2382" actId="26606"/>
          <ac:spMkLst>
            <pc:docMk/>
            <pc:sldMk cId="2446249779" sldId="292"/>
            <ac:spMk id="67" creationId="{C8F10CB3-3B5E-4C7A-98CF-B87454DDFA39}"/>
          </ac:spMkLst>
        </pc:spChg>
        <pc:picChg chg="add del mod">
          <ac:chgData name="Антоанета П. Атанасова" userId="f994149c-febf-4521-bbb0-8983804473ef" providerId="ADAL" clId="{27875406-D00A-4768-BF30-4CCAB7D61FBD}" dt="2023-04-07T06:50:37.126" v="2204" actId="931"/>
          <ac:picMkLst>
            <pc:docMk/>
            <pc:sldMk cId="2446249779" sldId="292"/>
            <ac:picMk id="5" creationId="{3E04DB5A-6D64-38C6-94FB-F57FD8DED772}"/>
          </ac:picMkLst>
        </pc:picChg>
        <pc:picChg chg="add del mod">
          <ac:chgData name="Антоанета П. Атанасова" userId="f994149c-febf-4521-bbb0-8983804473ef" providerId="ADAL" clId="{27875406-D00A-4768-BF30-4CCAB7D61FBD}" dt="2023-04-07T06:50:37.126" v="2204" actId="931"/>
          <ac:picMkLst>
            <pc:docMk/>
            <pc:sldMk cId="2446249779" sldId="292"/>
            <ac:picMk id="7" creationId="{57963264-DD81-AF73-CC2A-C7A415AC5727}"/>
          </ac:picMkLst>
        </pc:picChg>
        <pc:picChg chg="add del mod">
          <ac:chgData name="Антоанета П. Атанасова" userId="f994149c-febf-4521-bbb0-8983804473ef" providerId="ADAL" clId="{27875406-D00A-4768-BF30-4CCAB7D61FBD}" dt="2023-04-07T06:50:37.126" v="2204" actId="931"/>
          <ac:picMkLst>
            <pc:docMk/>
            <pc:sldMk cId="2446249779" sldId="292"/>
            <ac:picMk id="9" creationId="{8C5C9E52-ACAD-5CAB-160E-9B5BBB5A8D2F}"/>
          </ac:picMkLst>
        </pc:picChg>
        <pc:picChg chg="add mod ord">
          <ac:chgData name="Антоанета П. Атанасова" userId="f994149c-febf-4521-bbb0-8983804473ef" providerId="ADAL" clId="{27875406-D00A-4768-BF30-4CCAB7D61FBD}" dt="2023-04-07T07:10:32.102" v="2313" actId="26606"/>
          <ac:picMkLst>
            <pc:docMk/>
            <pc:sldMk cId="2446249779" sldId="292"/>
            <ac:picMk id="11" creationId="{728954CE-5E88-45C3-DA9B-60C7482B5DCA}"/>
          </ac:picMkLst>
        </pc:picChg>
        <pc:picChg chg="add mod ord">
          <ac:chgData name="Антоанета П. Атанасова" userId="f994149c-febf-4521-bbb0-8983804473ef" providerId="ADAL" clId="{27875406-D00A-4768-BF30-4CCAB7D61FBD}" dt="2023-04-07T07:14:06.882" v="2382" actId="26606"/>
          <ac:picMkLst>
            <pc:docMk/>
            <pc:sldMk cId="2446249779" sldId="292"/>
            <ac:picMk id="13" creationId="{17EF79FF-211E-3442-E6A3-3ADF81789C0E}"/>
          </ac:picMkLst>
        </pc:picChg>
        <pc:picChg chg="add mod ord">
          <ac:chgData name="Антоанета П. Атанасова" userId="f994149c-febf-4521-bbb0-8983804473ef" providerId="ADAL" clId="{27875406-D00A-4768-BF30-4CCAB7D61FBD}" dt="2023-04-07T07:14:06.882" v="2382" actId="26606"/>
          <ac:picMkLst>
            <pc:docMk/>
            <pc:sldMk cId="2446249779" sldId="292"/>
            <ac:picMk id="15" creationId="{8068674F-82B5-209B-6057-2BE4E5E1D963}"/>
          </ac:picMkLst>
        </pc:picChg>
        <pc:picChg chg="add mod ord">
          <ac:chgData name="Антоанета П. Атанасова" userId="f994149c-febf-4521-bbb0-8983804473ef" providerId="ADAL" clId="{27875406-D00A-4768-BF30-4CCAB7D61FBD}" dt="2023-04-07T07:10:32.102" v="2313" actId="26606"/>
          <ac:picMkLst>
            <pc:docMk/>
            <pc:sldMk cId="2446249779" sldId="292"/>
            <ac:picMk id="17" creationId="{C83BFA24-69D4-AD87-1C6A-F3CE16EE1A2D}"/>
          </ac:picMkLst>
        </pc:picChg>
        <pc:picChg chg="add mod ord">
          <ac:chgData name="Антоанета П. Атанасова" userId="f994149c-febf-4521-bbb0-8983804473ef" providerId="ADAL" clId="{27875406-D00A-4768-BF30-4CCAB7D61FBD}" dt="2023-04-07T07:10:32.102" v="2313" actId="26606"/>
          <ac:picMkLst>
            <pc:docMk/>
            <pc:sldMk cId="2446249779" sldId="292"/>
            <ac:picMk id="19" creationId="{A867A433-9927-F5B1-5EFB-2A7816A2E829}"/>
          </ac:picMkLst>
        </pc:picChg>
        <pc:picChg chg="add mod">
          <ac:chgData name="Антоанета П. Атанасова" userId="f994149c-febf-4521-bbb0-8983804473ef" providerId="ADAL" clId="{27875406-D00A-4768-BF30-4CCAB7D61FBD}" dt="2023-04-07T07:15:03.772" v="2391" actId="1076"/>
          <ac:picMkLst>
            <pc:docMk/>
            <pc:sldMk cId="2446249779" sldId="292"/>
            <ac:picMk id="20" creationId="{C7653467-B23F-E3DB-24E0-5217C173147C}"/>
          </ac:picMkLst>
        </pc:picChg>
      </pc:sldChg>
    </pc:docChg>
  </pc:docChgLst>
  <pc:docChgLst>
    <pc:chgData name="Антоанета П. Атанасова" userId="f994149c-febf-4521-bbb0-8983804473ef" providerId="ADAL" clId="{5C591790-02ED-4111-AE7B-FE031AE65F2E}"/>
    <pc:docChg chg="delSld modSld">
      <pc:chgData name="Антоанета П. Атанасова" userId="f994149c-febf-4521-bbb0-8983804473ef" providerId="ADAL" clId="{5C591790-02ED-4111-AE7B-FE031AE65F2E}" dt="2023-04-07T07:36:48.906" v="22" actId="20577"/>
      <pc:docMkLst>
        <pc:docMk/>
      </pc:docMkLst>
      <pc:sldChg chg="modSp">
        <pc:chgData name="Антоанета П. Атанасова" userId="f994149c-febf-4521-bbb0-8983804473ef" providerId="ADAL" clId="{5C591790-02ED-4111-AE7B-FE031AE65F2E}" dt="2023-04-07T07:32:07.799" v="18" actId="20577"/>
        <pc:sldMkLst>
          <pc:docMk/>
          <pc:sldMk cId="0" sldId="262"/>
        </pc:sldMkLst>
        <pc:graphicFrameChg chg="mod">
          <ac:chgData name="Антоанета П. Атанасова" userId="f994149c-febf-4521-bbb0-8983804473ef" providerId="ADAL" clId="{5C591790-02ED-4111-AE7B-FE031AE65F2E}" dt="2023-04-07T07:32:07.799" v="18" actId="20577"/>
          <ac:graphicFrameMkLst>
            <pc:docMk/>
            <pc:sldMk cId="0" sldId="262"/>
            <ac:graphicFrameMk id="11" creationId="{6E72B585-06B7-B016-AE69-407B70AE21A2}"/>
          </ac:graphicFrameMkLst>
        </pc:graphicFrameChg>
      </pc:sldChg>
      <pc:sldChg chg="modSp">
        <pc:chgData name="Антоанета П. Атанасова" userId="f994149c-febf-4521-bbb0-8983804473ef" providerId="ADAL" clId="{5C591790-02ED-4111-AE7B-FE031AE65F2E}" dt="2023-04-07T07:36:48.906" v="22" actId="20577"/>
        <pc:sldMkLst>
          <pc:docMk/>
          <pc:sldMk cId="468111782" sldId="270"/>
        </pc:sldMkLst>
        <pc:graphicFrameChg chg="mod">
          <ac:chgData name="Антоанета П. Атанасова" userId="f994149c-febf-4521-bbb0-8983804473ef" providerId="ADAL" clId="{5C591790-02ED-4111-AE7B-FE031AE65F2E}" dt="2023-04-07T07:36:48.906" v="22" actId="20577"/>
          <ac:graphicFrameMkLst>
            <pc:docMk/>
            <pc:sldMk cId="468111782" sldId="270"/>
            <ac:graphicFrameMk id="9" creationId="{AAC87912-B59C-0D1C-A99B-6617BB27ED5C}"/>
          </ac:graphicFrameMkLst>
        </pc:graphicFrameChg>
      </pc:sldChg>
      <pc:sldChg chg="modSp mod">
        <pc:chgData name="Антоанета П. Атанасова" userId="f994149c-febf-4521-bbb0-8983804473ef" providerId="ADAL" clId="{5C591790-02ED-4111-AE7B-FE031AE65F2E}" dt="2023-04-07T07:31:34.571" v="6" actId="1076"/>
        <pc:sldMkLst>
          <pc:docMk/>
          <pc:sldMk cId="915286412" sldId="275"/>
        </pc:sldMkLst>
        <pc:spChg chg="mod">
          <ac:chgData name="Антоанета П. Атанасова" userId="f994149c-febf-4521-bbb0-8983804473ef" providerId="ADAL" clId="{5C591790-02ED-4111-AE7B-FE031AE65F2E}" dt="2023-04-07T07:31:34.571" v="6" actId="1076"/>
          <ac:spMkLst>
            <pc:docMk/>
            <pc:sldMk cId="915286412" sldId="275"/>
            <ac:spMk id="10" creationId="{302CA7ED-41A0-54D0-6D67-758A09E2FB46}"/>
          </ac:spMkLst>
        </pc:spChg>
        <pc:spChg chg="mod">
          <ac:chgData name="Антоанета П. Атанасова" userId="f994149c-febf-4521-bbb0-8983804473ef" providerId="ADAL" clId="{5C591790-02ED-4111-AE7B-FE031AE65F2E}" dt="2023-04-07T07:31:02.360" v="4" actId="1076"/>
          <ac:spMkLst>
            <pc:docMk/>
            <pc:sldMk cId="915286412" sldId="275"/>
            <ac:spMk id="11" creationId="{B78E33FF-9F83-BC0C-0CB9-75BFCEF93D53}"/>
          </ac:spMkLst>
        </pc:spChg>
      </pc:sldChg>
      <pc:sldChg chg="modSp">
        <pc:chgData name="Антоанета П. Атанасова" userId="f994149c-febf-4521-bbb0-8983804473ef" providerId="ADAL" clId="{5C591790-02ED-4111-AE7B-FE031AE65F2E}" dt="2023-04-07T07:28:51.092" v="1"/>
        <pc:sldMkLst>
          <pc:docMk/>
          <pc:sldMk cId="955559739" sldId="278"/>
        </pc:sldMkLst>
        <pc:graphicFrameChg chg="mod">
          <ac:chgData name="Антоанета П. Атанасова" userId="f994149c-febf-4521-bbb0-8983804473ef" providerId="ADAL" clId="{5C591790-02ED-4111-AE7B-FE031AE65F2E}" dt="2023-04-07T07:28:51.092" v="1"/>
          <ac:graphicFrameMkLst>
            <pc:docMk/>
            <pc:sldMk cId="955559739" sldId="278"/>
            <ac:graphicFrameMk id="11" creationId="{198A8AB5-3D00-1A16-ECC3-9ED12C9E2259}"/>
          </ac:graphicFrameMkLst>
        </pc:graphicFrameChg>
      </pc:sldChg>
      <pc:sldChg chg="modSp mod">
        <pc:chgData name="Антоанета П. Атанасова" userId="f994149c-febf-4521-bbb0-8983804473ef" providerId="ADAL" clId="{5C591790-02ED-4111-AE7B-FE031AE65F2E}" dt="2023-04-07T07:30:28.920" v="3" actId="5793"/>
        <pc:sldMkLst>
          <pc:docMk/>
          <pc:sldMk cId="1621306727" sldId="280"/>
        </pc:sldMkLst>
        <pc:spChg chg="mod">
          <ac:chgData name="Антоанета П. Атанасова" userId="f994149c-febf-4521-bbb0-8983804473ef" providerId="ADAL" clId="{5C591790-02ED-4111-AE7B-FE031AE65F2E}" dt="2023-04-07T07:30:28.920" v="3" actId="5793"/>
          <ac:spMkLst>
            <pc:docMk/>
            <pc:sldMk cId="1621306727" sldId="280"/>
            <ac:spMk id="9" creationId="{5561C142-4658-369C-5307-93515CBB7E7B}"/>
          </ac:spMkLst>
        </pc:spChg>
      </pc:sldChg>
      <pc:sldChg chg="modSp mod">
        <pc:chgData name="Антоанета П. Атанасова" userId="f994149c-febf-4521-bbb0-8983804473ef" providerId="ADAL" clId="{5C591790-02ED-4111-AE7B-FE031AE65F2E}" dt="2023-04-07T07:29:29.926" v="2" actId="1076"/>
        <pc:sldMkLst>
          <pc:docMk/>
          <pc:sldMk cId="1882825746" sldId="287"/>
        </pc:sldMkLst>
        <pc:spChg chg="mod">
          <ac:chgData name="Антоанета П. Атанасова" userId="f994149c-febf-4521-bbb0-8983804473ef" providerId="ADAL" clId="{5C591790-02ED-4111-AE7B-FE031AE65F2E}" dt="2023-04-07T07:29:29.926" v="2" actId="1076"/>
          <ac:spMkLst>
            <pc:docMk/>
            <pc:sldMk cId="1882825746" sldId="287"/>
            <ac:spMk id="2" creationId="{749C58DE-D5C7-C3E4-05FA-73AB21347BF4}"/>
          </ac:spMkLst>
        </pc:spChg>
      </pc:sldChg>
      <pc:sldChg chg="del">
        <pc:chgData name="Антоанета П. Атанасова" userId="f994149c-febf-4521-bbb0-8983804473ef" providerId="ADAL" clId="{5C591790-02ED-4111-AE7B-FE031AE65F2E}" dt="2023-04-07T07:27:57.017" v="0" actId="47"/>
        <pc:sldMkLst>
          <pc:docMk/>
          <pc:sldMk cId="1066929174" sldId="289"/>
        </pc:sldMkLst>
      </pc:sldChg>
    </pc:docChg>
  </pc:docChgLst>
  <pc:docChgLst>
    <pc:chgData name="Антоанета П. Атанасова" userId="f994149c-febf-4521-bbb0-8983804473ef" providerId="ADAL" clId="{2FB9FFE0-4C64-4086-B41D-9BCD0B0C2261}"/>
    <pc:docChg chg="undo custSel modSld">
      <pc:chgData name="Антоанета П. Атанасова" userId="f994149c-febf-4521-bbb0-8983804473ef" providerId="ADAL" clId="{2FB9FFE0-4C64-4086-B41D-9BCD0B0C2261}" dt="2023-04-04T07:19:42.572" v="94" actId="1076"/>
      <pc:docMkLst>
        <pc:docMk/>
      </pc:docMkLst>
      <pc:sldChg chg="modSp mod">
        <pc:chgData name="Антоанета П. Атанасова" userId="f994149c-febf-4521-bbb0-8983804473ef" providerId="ADAL" clId="{2FB9FFE0-4C64-4086-B41D-9BCD0B0C2261}" dt="2023-04-04T07:17:56.948" v="92" actId="1076"/>
        <pc:sldMkLst>
          <pc:docMk/>
          <pc:sldMk cId="2476147470" sldId="271"/>
        </pc:sldMkLst>
        <pc:spChg chg="mod">
          <ac:chgData name="Антоанета П. Атанасова" userId="f994149c-febf-4521-bbb0-8983804473ef" providerId="ADAL" clId="{2FB9FFE0-4C64-4086-B41D-9BCD0B0C2261}" dt="2023-04-04T07:17:56.948" v="92" actId="1076"/>
          <ac:spMkLst>
            <pc:docMk/>
            <pc:sldMk cId="2476147470" sldId="271"/>
            <ac:spMk id="7" creationId="{99717BBB-F604-3718-7ECD-573E7ADC7426}"/>
          </ac:spMkLst>
        </pc:spChg>
      </pc:sldChg>
      <pc:sldChg chg="modSp mod">
        <pc:chgData name="Антоанета П. Атанасова" userId="f994149c-febf-4521-bbb0-8983804473ef" providerId="ADAL" clId="{2FB9FFE0-4C64-4086-B41D-9BCD0B0C2261}" dt="2023-04-04T07:16:22.546" v="30" actId="20577"/>
        <pc:sldMkLst>
          <pc:docMk/>
          <pc:sldMk cId="3846050824" sldId="272"/>
        </pc:sldMkLst>
        <pc:graphicFrameChg chg="modGraphic">
          <ac:chgData name="Антоанета П. Атанасова" userId="f994149c-febf-4521-bbb0-8983804473ef" providerId="ADAL" clId="{2FB9FFE0-4C64-4086-B41D-9BCD0B0C2261}" dt="2023-04-04T07:16:22.546" v="30" actId="20577"/>
          <ac:graphicFrameMkLst>
            <pc:docMk/>
            <pc:sldMk cId="3846050824" sldId="272"/>
            <ac:graphicFrameMk id="9" creationId="{64315398-1790-27A7-78CD-6357E295EA9F}"/>
          </ac:graphicFrameMkLst>
        </pc:graphicFrameChg>
      </pc:sldChg>
      <pc:sldChg chg="modSp mod">
        <pc:chgData name="Антоанета П. Атанасова" userId="f994149c-febf-4521-bbb0-8983804473ef" providerId="ADAL" clId="{2FB9FFE0-4C64-4086-B41D-9BCD0B0C2261}" dt="2023-04-04T07:19:42.572" v="94" actId="1076"/>
        <pc:sldMkLst>
          <pc:docMk/>
          <pc:sldMk cId="3901351537" sldId="273"/>
        </pc:sldMkLst>
        <pc:spChg chg="mod">
          <ac:chgData name="Антоанета П. Атанасова" userId="f994149c-febf-4521-bbb0-8983804473ef" providerId="ADAL" clId="{2FB9FFE0-4C64-4086-B41D-9BCD0B0C2261}" dt="2023-04-04T07:19:42.572" v="94" actId="1076"/>
          <ac:spMkLst>
            <pc:docMk/>
            <pc:sldMk cId="3901351537" sldId="273"/>
            <ac:spMk id="7" creationId="{8E79E179-56A2-5EA4-5C18-B363E6ED3614}"/>
          </ac:spMkLst>
        </pc:spChg>
      </pc:sldChg>
      <pc:sldChg chg="modSp mod">
        <pc:chgData name="Антоанета П. Атанасова" userId="f994149c-febf-4521-bbb0-8983804473ef" providerId="ADAL" clId="{2FB9FFE0-4C64-4086-B41D-9BCD0B0C2261}" dt="2023-04-04T06:31:37.373" v="28" actId="113"/>
        <pc:sldMkLst>
          <pc:docMk/>
          <pc:sldMk cId="1010119328" sldId="279"/>
        </pc:sldMkLst>
        <pc:spChg chg="mod">
          <ac:chgData name="Антоанета П. Атанасова" userId="f994149c-febf-4521-bbb0-8983804473ef" providerId="ADAL" clId="{2FB9FFE0-4C64-4086-B41D-9BCD0B0C2261}" dt="2023-04-04T06:31:37.373" v="28" actId="113"/>
          <ac:spMkLst>
            <pc:docMk/>
            <pc:sldMk cId="1010119328" sldId="279"/>
            <ac:spMk id="7" creationId="{92C6DC51-77BF-478C-E0DC-EB6A9FAA5897}"/>
          </ac:spMkLst>
        </pc:spChg>
      </pc:sldChg>
      <pc:sldChg chg="modSp mod">
        <pc:chgData name="Антоанета П. Атанасова" userId="f994149c-febf-4521-bbb0-8983804473ef" providerId="ADAL" clId="{2FB9FFE0-4C64-4086-B41D-9BCD0B0C2261}" dt="2023-04-04T06:29:33.781" v="24" actId="20577"/>
        <pc:sldMkLst>
          <pc:docMk/>
          <pc:sldMk cId="1621306727" sldId="280"/>
        </pc:sldMkLst>
        <pc:spChg chg="mod">
          <ac:chgData name="Антоанета П. Атанасова" userId="f994149c-febf-4521-bbb0-8983804473ef" providerId="ADAL" clId="{2FB9FFE0-4C64-4086-B41D-9BCD0B0C2261}" dt="2023-04-04T06:29:33.781" v="24" actId="20577"/>
          <ac:spMkLst>
            <pc:docMk/>
            <pc:sldMk cId="1621306727" sldId="280"/>
            <ac:spMk id="9" creationId="{5561C142-4658-369C-5307-93515CBB7E7B}"/>
          </ac:spMkLst>
        </pc:spChg>
      </pc:sldChg>
    </pc:docChg>
  </pc:docChgLst>
  <pc:docChgLst>
    <pc:chgData name="Антоанета П. Атанасова" userId="f994149c-febf-4521-bbb0-8983804473ef" providerId="ADAL" clId="{9F98BC2C-5E74-4C84-83DE-312206E1E827}"/>
    <pc:docChg chg="undo redo custSel addSld delSld modSld sldOrd">
      <pc:chgData name="Антоанета П. Атанасова" userId="f994149c-febf-4521-bbb0-8983804473ef" providerId="ADAL" clId="{9F98BC2C-5E74-4C84-83DE-312206E1E827}" dt="2024-06-06T05:05:12.134" v="122" actId="255"/>
      <pc:docMkLst>
        <pc:docMk/>
      </pc:docMkLst>
      <pc:sldChg chg="modSp mod">
        <pc:chgData name="Антоанета П. Атанасова" userId="f994149c-febf-4521-bbb0-8983804473ef" providerId="ADAL" clId="{9F98BC2C-5E74-4C84-83DE-312206E1E827}" dt="2024-06-05T13:20:08.406" v="102" actId="20577"/>
        <pc:sldMkLst>
          <pc:docMk/>
          <pc:sldMk cId="0" sldId="262"/>
        </pc:sldMkLst>
        <pc:spChg chg="mod">
          <ac:chgData name="Антоанета П. Атанасова" userId="f994149c-febf-4521-bbb0-8983804473ef" providerId="ADAL" clId="{9F98BC2C-5E74-4C84-83DE-312206E1E827}" dt="2024-06-05T13:20:08.406" v="102" actId="20577"/>
          <ac:spMkLst>
            <pc:docMk/>
            <pc:sldMk cId="0" sldId="262"/>
            <ac:spMk id="2" creationId="{00000000-0000-0000-0000-000000000000}"/>
          </ac:spMkLst>
        </pc:spChg>
      </pc:sldChg>
      <pc:sldChg chg="modSp mod">
        <pc:chgData name="Антоанета П. Атанасова" userId="f994149c-febf-4521-bbb0-8983804473ef" providerId="ADAL" clId="{9F98BC2C-5E74-4C84-83DE-312206E1E827}" dt="2024-06-05T11:44:56.050" v="16" actId="20577"/>
        <pc:sldMkLst>
          <pc:docMk/>
          <pc:sldMk cId="3846050824" sldId="272"/>
        </pc:sldMkLst>
        <pc:graphicFrameChg chg="mod modGraphic">
          <ac:chgData name="Антоанета П. Атанасова" userId="f994149c-febf-4521-bbb0-8983804473ef" providerId="ADAL" clId="{9F98BC2C-5E74-4C84-83DE-312206E1E827}" dt="2024-06-05T11:44:56.050" v="16" actId="20577"/>
          <ac:graphicFrameMkLst>
            <pc:docMk/>
            <pc:sldMk cId="3846050824" sldId="272"/>
            <ac:graphicFrameMk id="9" creationId="{64315398-1790-27A7-78CD-6357E295EA9F}"/>
          </ac:graphicFrameMkLst>
        </pc:graphicFrameChg>
      </pc:sldChg>
      <pc:sldChg chg="modSp">
        <pc:chgData name="Антоанета П. Атанасова" userId="f994149c-febf-4521-bbb0-8983804473ef" providerId="ADAL" clId="{9F98BC2C-5E74-4C84-83DE-312206E1E827}" dt="2024-06-05T13:05:05.538" v="101" actId="122"/>
        <pc:sldMkLst>
          <pc:docMk/>
          <pc:sldMk cId="955559739" sldId="278"/>
        </pc:sldMkLst>
        <pc:graphicFrameChg chg="mod">
          <ac:chgData name="Антоанета П. Атанасова" userId="f994149c-febf-4521-bbb0-8983804473ef" providerId="ADAL" clId="{9F98BC2C-5E74-4C84-83DE-312206E1E827}" dt="2024-06-05T13:05:05.538" v="101" actId="122"/>
          <ac:graphicFrameMkLst>
            <pc:docMk/>
            <pc:sldMk cId="955559739" sldId="278"/>
            <ac:graphicFrameMk id="11" creationId="{198A8AB5-3D00-1A16-ECC3-9ED12C9E2259}"/>
          </ac:graphicFrameMkLst>
        </pc:graphicFrameChg>
      </pc:sldChg>
      <pc:sldChg chg="addSp delSp modSp mod">
        <pc:chgData name="Антоанета П. Атанасова" userId="f994149c-febf-4521-bbb0-8983804473ef" providerId="ADAL" clId="{9F98BC2C-5E74-4C84-83DE-312206E1E827}" dt="2024-06-05T11:57:55.595" v="31" actId="478"/>
        <pc:sldMkLst>
          <pc:docMk/>
          <pc:sldMk cId="3922459123" sldId="283"/>
        </pc:sldMkLst>
        <pc:picChg chg="add del">
          <ac:chgData name="Антоанета П. Атанасова" userId="f994149c-febf-4521-bbb0-8983804473ef" providerId="ADAL" clId="{9F98BC2C-5E74-4C84-83DE-312206E1E827}" dt="2024-06-05T11:56:36.623" v="19" actId="478"/>
          <ac:picMkLst>
            <pc:docMk/>
            <pc:sldMk cId="3922459123" sldId="283"/>
            <ac:picMk id="4" creationId="{9BAB0489-B700-A530-39FD-CF2820A71998}"/>
          </ac:picMkLst>
        </pc:picChg>
        <pc:picChg chg="del">
          <ac:chgData name="Антоанета П. Атанасова" userId="f994149c-febf-4521-bbb0-8983804473ef" providerId="ADAL" clId="{9F98BC2C-5E74-4C84-83DE-312206E1E827}" dt="2024-06-05T11:57:55.595" v="31" actId="478"/>
          <ac:picMkLst>
            <pc:docMk/>
            <pc:sldMk cId="3922459123" sldId="283"/>
            <ac:picMk id="5" creationId="{C5D520E3-F6E3-6C5F-CC13-05456A4B2EE9}"/>
          </ac:picMkLst>
        </pc:picChg>
        <pc:picChg chg="add mod">
          <ac:chgData name="Антоанета П. Атанасова" userId="f994149c-febf-4521-bbb0-8983804473ef" providerId="ADAL" clId="{9F98BC2C-5E74-4C84-83DE-312206E1E827}" dt="2024-06-05T11:57:51.297" v="29" actId="931"/>
          <ac:picMkLst>
            <pc:docMk/>
            <pc:sldMk cId="3922459123" sldId="283"/>
            <ac:picMk id="7" creationId="{78757E4C-BCA4-5C85-FD79-9C62CDEBCD12}"/>
          </ac:picMkLst>
        </pc:picChg>
      </pc:sldChg>
      <pc:sldChg chg="delSp modSp mod">
        <pc:chgData name="Антоанета П. Атанасова" userId="f994149c-febf-4521-bbb0-8983804473ef" providerId="ADAL" clId="{9F98BC2C-5E74-4C84-83DE-312206E1E827}" dt="2024-06-05T12:02:25.119" v="54" actId="688"/>
        <pc:sldMkLst>
          <pc:docMk/>
          <pc:sldMk cId="2495713779" sldId="285"/>
        </pc:sldMkLst>
        <pc:spChg chg="mod">
          <ac:chgData name="Антоанета П. Атанасова" userId="f994149c-febf-4521-bbb0-8983804473ef" providerId="ADAL" clId="{9F98BC2C-5E74-4C84-83DE-312206E1E827}" dt="2024-06-05T12:02:25.119" v="54" actId="688"/>
          <ac:spMkLst>
            <pc:docMk/>
            <pc:sldMk cId="2495713779" sldId="285"/>
            <ac:spMk id="6" creationId="{19C5AD37-DF7C-3E8C-5131-201B17A687B4}"/>
          </ac:spMkLst>
        </pc:spChg>
        <pc:picChg chg="del">
          <ac:chgData name="Антоанета П. Атанасова" userId="f994149c-febf-4521-bbb0-8983804473ef" providerId="ADAL" clId="{9F98BC2C-5E74-4C84-83DE-312206E1E827}" dt="2024-06-05T12:01:10.922" v="48" actId="478"/>
          <ac:picMkLst>
            <pc:docMk/>
            <pc:sldMk cId="2495713779" sldId="285"/>
            <ac:picMk id="2" creationId="{E24FE6ED-B398-9180-6070-3503BA6694FC}"/>
          </ac:picMkLst>
        </pc:picChg>
      </pc:sldChg>
      <pc:sldChg chg="new del">
        <pc:chgData name="Антоанета П. Атанасова" userId="f994149c-febf-4521-bbb0-8983804473ef" providerId="ADAL" clId="{9F98BC2C-5E74-4C84-83DE-312206E1E827}" dt="2024-06-05T11:58:42.168" v="39" actId="47"/>
        <pc:sldMkLst>
          <pc:docMk/>
          <pc:sldMk cId="2100125097" sldId="292"/>
        </pc:sldMkLst>
      </pc:sldChg>
      <pc:sldChg chg="addSp delSp modSp del mod">
        <pc:chgData name="Антоанета П. Атанасова" userId="f994149c-febf-4521-bbb0-8983804473ef" providerId="ADAL" clId="{9F98BC2C-5E74-4C84-83DE-312206E1E827}" dt="2024-06-05T13:04:37.614" v="100" actId="47"/>
        <pc:sldMkLst>
          <pc:docMk/>
          <pc:sldMk cId="2747489384" sldId="292"/>
        </pc:sldMkLst>
        <pc:spChg chg="add del mod">
          <ac:chgData name="Антоанета П. Атанасова" userId="f994149c-febf-4521-bbb0-8983804473ef" providerId="ADAL" clId="{9F98BC2C-5E74-4C84-83DE-312206E1E827}" dt="2024-06-05T12:03:02.696" v="61" actId="3680"/>
          <ac:spMkLst>
            <pc:docMk/>
            <pc:sldMk cId="2747489384" sldId="292"/>
            <ac:spMk id="3" creationId="{F28D2426-1A4A-8832-BEBB-14F692BC2E6E}"/>
          </ac:spMkLst>
        </pc:spChg>
        <pc:spChg chg="mod">
          <ac:chgData name="Антоанета П. Атанасова" userId="f994149c-febf-4521-bbb0-8983804473ef" providerId="ADAL" clId="{9F98BC2C-5E74-4C84-83DE-312206E1E827}" dt="2024-06-05T12:02:42.444" v="59" actId="20577"/>
          <ac:spMkLst>
            <pc:docMk/>
            <pc:sldMk cId="2747489384" sldId="292"/>
            <ac:spMk id="6" creationId="{19C5AD37-DF7C-3E8C-5131-201B17A687B4}"/>
          </ac:spMkLst>
        </pc:spChg>
        <pc:spChg chg="add del mod">
          <ac:chgData name="Антоанета П. Атанасова" userId="f994149c-febf-4521-bbb0-8983804473ef" providerId="ADAL" clId="{9F98BC2C-5E74-4C84-83DE-312206E1E827}" dt="2024-06-05T12:04:02.900" v="75" actId="22"/>
          <ac:spMkLst>
            <pc:docMk/>
            <pc:sldMk cId="2747489384" sldId="292"/>
            <ac:spMk id="10" creationId="{E7AC1A2D-9A19-54B7-8850-69742562A8F9}"/>
          </ac:spMkLst>
        </pc:spChg>
        <pc:graphicFrameChg chg="add del mod ord modGraphic">
          <ac:chgData name="Антоанета П. Атанасова" userId="f994149c-febf-4521-bbb0-8983804473ef" providerId="ADAL" clId="{9F98BC2C-5E74-4C84-83DE-312206E1E827}" dt="2024-06-05T12:03:35.446" v="66" actId="478"/>
          <ac:graphicFrameMkLst>
            <pc:docMk/>
            <pc:sldMk cId="2747489384" sldId="292"/>
            <ac:graphicFrameMk id="4" creationId="{B954B23C-D3BD-F547-E331-74BEA2D25C3C}"/>
          </ac:graphicFrameMkLst>
        </pc:graphicFrameChg>
        <pc:picChg chg="del">
          <ac:chgData name="Антоанета П. Атанасова" userId="f994149c-febf-4521-bbb0-8983804473ef" providerId="ADAL" clId="{9F98BC2C-5E74-4C84-83DE-312206E1E827}" dt="2024-06-05T12:02:53.006" v="60" actId="478"/>
          <ac:picMkLst>
            <pc:docMk/>
            <pc:sldMk cId="2747489384" sldId="292"/>
            <ac:picMk id="5" creationId="{71821869-276F-2934-982B-2825307940F3}"/>
          </ac:picMkLst>
        </pc:picChg>
        <pc:picChg chg="add del mod ord">
          <ac:chgData name="Антоанета П. Атанасова" userId="f994149c-febf-4521-bbb0-8983804473ef" providerId="ADAL" clId="{9F98BC2C-5E74-4C84-83DE-312206E1E827}" dt="2024-06-05T12:03:51.050" v="70" actId="22"/>
          <ac:picMkLst>
            <pc:docMk/>
            <pc:sldMk cId="2747489384" sldId="292"/>
            <ac:picMk id="12" creationId="{1D62D696-D498-E74C-E9EB-2F4B098AE568}"/>
          </ac:picMkLst>
        </pc:picChg>
        <pc:picChg chg="add mod ord">
          <ac:chgData name="Антоанета П. Атанасова" userId="f994149c-febf-4521-bbb0-8983804473ef" providerId="ADAL" clId="{9F98BC2C-5E74-4C84-83DE-312206E1E827}" dt="2024-06-05T12:31:48.174" v="99" actId="1076"/>
          <ac:picMkLst>
            <pc:docMk/>
            <pc:sldMk cId="2747489384" sldId="292"/>
            <ac:picMk id="14" creationId="{5D399798-3500-76A8-5280-0C1653FAA830}"/>
          </ac:picMkLst>
        </pc:picChg>
      </pc:sldChg>
      <pc:sldChg chg="modSp del mod">
        <pc:chgData name="Антоанета П. Атанасова" userId="f994149c-febf-4521-bbb0-8983804473ef" providerId="ADAL" clId="{9F98BC2C-5E74-4C84-83DE-312206E1E827}" dt="2024-06-05T12:01:33.445" v="49" actId="47"/>
        <pc:sldMkLst>
          <pc:docMk/>
          <pc:sldMk cId="2552055191" sldId="293"/>
        </pc:sldMkLst>
        <pc:spChg chg="mod">
          <ac:chgData name="Антоанета П. Атанасова" userId="f994149c-febf-4521-bbb0-8983804473ef" providerId="ADAL" clId="{9F98BC2C-5E74-4C84-83DE-312206E1E827}" dt="2024-06-05T11:58:49.456" v="43" actId="20577"/>
          <ac:spMkLst>
            <pc:docMk/>
            <pc:sldMk cId="2552055191" sldId="293"/>
            <ac:spMk id="6" creationId="{19C5AD37-DF7C-3E8C-5131-201B17A687B4}"/>
          </ac:spMkLst>
        </pc:spChg>
        <pc:picChg chg="mod">
          <ac:chgData name="Антоанета П. Атанасова" userId="f994149c-febf-4521-bbb0-8983804473ef" providerId="ADAL" clId="{9F98BC2C-5E74-4C84-83DE-312206E1E827}" dt="2024-06-05T11:58:56.173" v="45" actId="1076"/>
          <ac:picMkLst>
            <pc:docMk/>
            <pc:sldMk cId="2552055191" sldId="293"/>
            <ac:picMk id="5" creationId="{71821869-276F-2934-982B-2825307940F3}"/>
          </ac:picMkLst>
        </pc:picChg>
      </pc:sldChg>
      <pc:sldChg chg="modSp mod ord">
        <pc:chgData name="Антоанета П. Атанасова" userId="f994149c-febf-4521-bbb0-8983804473ef" providerId="ADAL" clId="{9F98BC2C-5E74-4C84-83DE-312206E1E827}" dt="2024-06-06T05:05:12.134" v="122" actId="255"/>
        <pc:sldMkLst>
          <pc:docMk/>
          <pc:sldMk cId="3887759763" sldId="293"/>
        </pc:sldMkLst>
        <pc:spChg chg="mod">
          <ac:chgData name="Антоанета П. Атанасова" userId="f994149c-febf-4521-bbb0-8983804473ef" providerId="ADAL" clId="{9F98BC2C-5E74-4C84-83DE-312206E1E827}" dt="2024-06-05T13:24:55.264" v="121" actId="20577"/>
          <ac:spMkLst>
            <pc:docMk/>
            <pc:sldMk cId="3887759763" sldId="293"/>
            <ac:spMk id="12" creationId="{09480EEE-627B-D85A-9798-29EB804687F5}"/>
          </ac:spMkLst>
        </pc:spChg>
        <pc:graphicFrameChg chg="mod modGraphic">
          <ac:chgData name="Антоанета П. Атанасова" userId="f994149c-febf-4521-bbb0-8983804473ef" providerId="ADAL" clId="{9F98BC2C-5E74-4C84-83DE-312206E1E827}" dt="2024-06-06T05:05:12.134" v="122" actId="255"/>
          <ac:graphicFrameMkLst>
            <pc:docMk/>
            <pc:sldMk cId="3887759763" sldId="293"/>
            <ac:graphicFrameMk id="9" creationId="{64315398-1790-27A7-78CD-6357E295EA9F}"/>
          </ac:graphicFrameMkLst>
        </pc:graphicFrameChg>
      </pc:sldChg>
      <pc:sldChg chg="addSp delSp modSp del mod">
        <pc:chgData name="Антоанета П. Атанасова" userId="f994149c-febf-4521-bbb0-8983804473ef" providerId="ADAL" clId="{9F98BC2C-5E74-4C84-83DE-312206E1E827}" dt="2024-06-05T12:02:14.390" v="53" actId="47"/>
        <pc:sldMkLst>
          <pc:docMk/>
          <pc:sldMk cId="87344473" sldId="294"/>
        </pc:sldMkLst>
        <pc:spChg chg="add mod">
          <ac:chgData name="Антоанета П. Атанасова" userId="f994149c-febf-4521-bbb0-8983804473ef" providerId="ADAL" clId="{9F98BC2C-5E74-4C84-83DE-312206E1E827}" dt="2024-06-05T12:02:04.945" v="52" actId="14100"/>
          <ac:spMkLst>
            <pc:docMk/>
            <pc:sldMk cId="87344473" sldId="294"/>
            <ac:spMk id="3" creationId="{BB321CB4-9E55-B364-6D6C-3721ECE1EEA2}"/>
          </ac:spMkLst>
        </pc:spChg>
        <pc:picChg chg="del">
          <ac:chgData name="Антоанета П. Атанасова" userId="f994149c-febf-4521-bbb0-8983804473ef" providerId="ADAL" clId="{9F98BC2C-5E74-4C84-83DE-312206E1E827}" dt="2024-06-05T12:01:38.895" v="50" actId="478"/>
          <ac:picMkLst>
            <pc:docMk/>
            <pc:sldMk cId="87344473" sldId="294"/>
            <ac:picMk id="5" creationId="{71821869-276F-2934-982B-2825307940F3}"/>
          </ac:picMkLst>
        </pc:picChg>
      </pc:sldChg>
      <pc:sldChg chg="new del">
        <pc:chgData name="Антоанета П. Атанасова" userId="f994149c-febf-4521-bbb0-8983804473ef" providerId="ADAL" clId="{9F98BC2C-5E74-4C84-83DE-312206E1E827}" dt="2024-06-05T12:00:59.362" v="47" actId="47"/>
        <pc:sldMkLst>
          <pc:docMk/>
          <pc:sldMk cId="2648227415" sldId="294"/>
        </pc:sldMkLst>
      </pc:sldChg>
      <pc:sldChg chg="del">
        <pc:chgData name="Антоанета П. Атанасова" userId="f994149c-febf-4521-bbb0-8983804473ef" providerId="ADAL" clId="{9F98BC2C-5E74-4C84-83DE-312206E1E827}" dt="2024-06-05T12:02:32.157" v="55" actId="47"/>
        <pc:sldMkLst>
          <pc:docMk/>
          <pc:sldMk cId="2449159506" sldId="295"/>
        </pc:sldMkLst>
      </pc:sldChg>
    </pc:docChg>
  </pc:docChgLst>
  <pc:docChgLst>
    <pc:chgData name="Антоанета П. Атанасова" userId="f994149c-febf-4521-bbb0-8983804473ef" providerId="ADAL" clId="{43962998-41C6-440A-88D8-820217D92445}"/>
    <pc:docChg chg="custSel modSld">
      <pc:chgData name="Антоанета П. Атанасова" userId="f994149c-febf-4521-bbb0-8983804473ef" providerId="ADAL" clId="{43962998-41C6-440A-88D8-820217D92445}" dt="2023-05-02T12:24:23.702" v="0" actId="478"/>
      <pc:docMkLst>
        <pc:docMk/>
      </pc:docMkLst>
      <pc:sldChg chg="delSp mod delAnim">
        <pc:chgData name="Антоанета П. Атанасова" userId="f994149c-febf-4521-bbb0-8983804473ef" providerId="ADAL" clId="{43962998-41C6-440A-88D8-820217D92445}" dt="2023-05-02T12:24:23.702" v="0" actId="478"/>
        <pc:sldMkLst>
          <pc:docMk/>
          <pc:sldMk cId="0" sldId="269"/>
        </pc:sldMkLst>
        <pc:picChg chg="del">
          <ac:chgData name="Антоанета П. Атанасова" userId="f994149c-febf-4521-bbb0-8983804473ef" providerId="ADAL" clId="{43962998-41C6-440A-88D8-820217D92445}" dt="2023-05-02T12:24:23.702" v="0" actId="478"/>
          <ac:picMkLst>
            <pc:docMk/>
            <pc:sldMk cId="0" sldId="269"/>
            <ac:picMk id="4" creationId="{EE302ACD-AEC0-F9C5-436D-8F921696827C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EC921EE-4007-4955-9D23-CEB9A99CF809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A87763E-50F6-4749-9241-3BBD0098F055}">
      <dgm:prSet custT="1"/>
      <dgm:spPr/>
      <dgm:t>
        <a:bodyPr/>
        <a:lstStyle/>
        <a:p>
          <a:r>
            <a:rPr lang="bg-BG" sz="2800" b="1" dirty="0">
              <a:latin typeface="+mj-lt"/>
            </a:rPr>
            <a:t>Една паралелка след завършено основно образование, профил “Природни науки”</a:t>
          </a:r>
          <a:endParaRPr lang="en-US" sz="2800" dirty="0">
            <a:latin typeface="+mj-lt"/>
          </a:endParaRPr>
        </a:p>
      </dgm:t>
    </dgm:pt>
    <dgm:pt modelId="{E4CAC8EB-3ED4-41ED-B29C-D044CDFDF2DA}" type="parTrans" cxnId="{42305DB5-D048-4293-8A1A-87949ADA7185}">
      <dgm:prSet/>
      <dgm:spPr/>
      <dgm:t>
        <a:bodyPr/>
        <a:lstStyle/>
        <a:p>
          <a:endParaRPr lang="en-US"/>
        </a:p>
      </dgm:t>
    </dgm:pt>
    <dgm:pt modelId="{BE57186A-ADBE-422C-B170-C85E9FF919DC}" type="sibTrans" cxnId="{42305DB5-D048-4293-8A1A-87949ADA7185}">
      <dgm:prSet/>
      <dgm:spPr/>
      <dgm:t>
        <a:bodyPr/>
        <a:lstStyle/>
        <a:p>
          <a:endParaRPr lang="en-US"/>
        </a:p>
      </dgm:t>
    </dgm:pt>
    <dgm:pt modelId="{37EB5451-C53C-4301-A31A-1E3813E2EF25}">
      <dgm:prSet custT="1"/>
      <dgm:spPr/>
      <dgm:t>
        <a:bodyPr/>
        <a:lstStyle/>
        <a:p>
          <a:r>
            <a:rPr lang="bg-BG" sz="2400" b="1" dirty="0">
              <a:latin typeface="+mj-lt"/>
            </a:rPr>
            <a:t>със задължителни профилиращи учебни предмети: </a:t>
          </a:r>
          <a:endParaRPr lang="en-US" sz="2400" dirty="0">
            <a:latin typeface="+mj-lt"/>
          </a:endParaRPr>
        </a:p>
      </dgm:t>
    </dgm:pt>
    <dgm:pt modelId="{5473FE74-628B-4DF0-8335-572B6ACFD1AA}" type="parTrans" cxnId="{77160BC1-2A43-412E-9406-CB1504F791DE}">
      <dgm:prSet/>
      <dgm:spPr/>
      <dgm:t>
        <a:bodyPr/>
        <a:lstStyle/>
        <a:p>
          <a:endParaRPr lang="en-US"/>
        </a:p>
      </dgm:t>
    </dgm:pt>
    <dgm:pt modelId="{C0997281-7768-4686-9B0E-4544DB7FC441}" type="sibTrans" cxnId="{77160BC1-2A43-412E-9406-CB1504F791DE}">
      <dgm:prSet/>
      <dgm:spPr/>
      <dgm:t>
        <a:bodyPr/>
        <a:lstStyle/>
        <a:p>
          <a:endParaRPr lang="en-US"/>
        </a:p>
      </dgm:t>
    </dgm:pt>
    <dgm:pt modelId="{A3A19A91-2C5F-4382-9645-51C762BB45DD}">
      <dgm:prSet custT="1"/>
      <dgm:spPr/>
      <dgm:t>
        <a:bodyPr/>
        <a:lstStyle/>
        <a:p>
          <a:r>
            <a:rPr lang="bg-BG" sz="2400" b="1" dirty="0">
              <a:latin typeface="+mj-lt"/>
            </a:rPr>
            <a:t>Биология и здравно образование </a:t>
          </a:r>
          <a:endParaRPr lang="en-US" sz="2400" dirty="0">
            <a:latin typeface="+mj-lt"/>
          </a:endParaRPr>
        </a:p>
      </dgm:t>
    </dgm:pt>
    <dgm:pt modelId="{5820E458-9938-43B6-B108-3E431CF2AE9B}" type="parTrans" cxnId="{26629E59-23EA-4DAB-BB58-6807341875F3}">
      <dgm:prSet/>
      <dgm:spPr/>
      <dgm:t>
        <a:bodyPr/>
        <a:lstStyle/>
        <a:p>
          <a:endParaRPr lang="en-US"/>
        </a:p>
      </dgm:t>
    </dgm:pt>
    <dgm:pt modelId="{EB8D07E7-C934-4CAB-83D0-E1524D930B15}" type="sibTrans" cxnId="{26629E59-23EA-4DAB-BB58-6807341875F3}">
      <dgm:prSet/>
      <dgm:spPr/>
      <dgm:t>
        <a:bodyPr/>
        <a:lstStyle/>
        <a:p>
          <a:endParaRPr lang="en-US"/>
        </a:p>
      </dgm:t>
    </dgm:pt>
    <dgm:pt modelId="{CA8F2DC9-7003-4CC6-9937-23EDBD3593BD}">
      <dgm:prSet custT="1"/>
      <dgm:spPr/>
      <dgm:t>
        <a:bodyPr/>
        <a:lstStyle/>
        <a:p>
          <a:r>
            <a:rPr lang="bg-BG" sz="2400" b="1" dirty="0">
              <a:latin typeface="+mj-lt"/>
            </a:rPr>
            <a:t>Химия и опазване на околната среда</a:t>
          </a:r>
          <a:endParaRPr lang="en-US" sz="2400" dirty="0">
            <a:latin typeface="+mj-lt"/>
          </a:endParaRPr>
        </a:p>
      </dgm:t>
    </dgm:pt>
    <dgm:pt modelId="{08267E4F-CA2A-4EB5-82A6-08000F326B52}" type="parTrans" cxnId="{4E18BB23-67C9-407C-B815-33061ED25185}">
      <dgm:prSet/>
      <dgm:spPr/>
      <dgm:t>
        <a:bodyPr/>
        <a:lstStyle/>
        <a:p>
          <a:endParaRPr lang="en-US"/>
        </a:p>
      </dgm:t>
    </dgm:pt>
    <dgm:pt modelId="{F866F087-1AC7-451F-AC4A-34B656831F15}" type="sibTrans" cxnId="{4E18BB23-67C9-407C-B815-33061ED25185}">
      <dgm:prSet/>
      <dgm:spPr/>
      <dgm:t>
        <a:bodyPr/>
        <a:lstStyle/>
        <a:p>
          <a:endParaRPr lang="en-US"/>
        </a:p>
      </dgm:t>
    </dgm:pt>
    <dgm:pt modelId="{2FF6C664-E75B-453B-BA16-6374DDF395A3}">
      <dgm:prSet custT="1"/>
      <dgm:spPr/>
      <dgm:t>
        <a:bodyPr/>
        <a:lstStyle/>
        <a:p>
          <a:r>
            <a:rPr lang="bg-BG" sz="2400" b="1" dirty="0">
              <a:latin typeface="+mj-lt"/>
            </a:rPr>
            <a:t>по рамков учебен план за профилирано образование със интензивно изучаване на чужд език  - Английски  език </a:t>
          </a:r>
          <a:endParaRPr lang="en-US" sz="2400" dirty="0">
            <a:latin typeface="+mj-lt"/>
          </a:endParaRPr>
        </a:p>
      </dgm:t>
    </dgm:pt>
    <dgm:pt modelId="{39EB1A3E-9DFB-4CC5-914F-7FE02C7C034C}" type="parTrans" cxnId="{01B7B506-71FC-4B47-A95B-D21A2F9AB661}">
      <dgm:prSet/>
      <dgm:spPr/>
      <dgm:t>
        <a:bodyPr/>
        <a:lstStyle/>
        <a:p>
          <a:endParaRPr lang="en-US"/>
        </a:p>
      </dgm:t>
    </dgm:pt>
    <dgm:pt modelId="{D8A9DF3D-0678-446B-993E-82B403CC2A86}" type="sibTrans" cxnId="{01B7B506-71FC-4B47-A95B-D21A2F9AB661}">
      <dgm:prSet/>
      <dgm:spPr/>
      <dgm:t>
        <a:bodyPr/>
        <a:lstStyle/>
        <a:p>
          <a:endParaRPr lang="en-US"/>
        </a:p>
      </dgm:t>
    </dgm:pt>
    <dgm:pt modelId="{70F161AA-8DD1-48D0-9E4F-0360FF91710D}" type="pres">
      <dgm:prSet presAssocID="{FEC921EE-4007-4955-9D23-CEB9A99CF809}" presName="outerComposite" presStyleCnt="0">
        <dgm:presLayoutVars>
          <dgm:chMax val="5"/>
          <dgm:dir/>
          <dgm:resizeHandles val="exact"/>
        </dgm:presLayoutVars>
      </dgm:prSet>
      <dgm:spPr/>
    </dgm:pt>
    <dgm:pt modelId="{AD2D72AC-1449-4C73-B937-D062C6D4579D}" type="pres">
      <dgm:prSet presAssocID="{FEC921EE-4007-4955-9D23-CEB9A99CF809}" presName="dummyMaxCanvas" presStyleCnt="0">
        <dgm:presLayoutVars/>
      </dgm:prSet>
      <dgm:spPr/>
    </dgm:pt>
    <dgm:pt modelId="{D476C26C-1085-4F9C-995F-15A48911D302}" type="pres">
      <dgm:prSet presAssocID="{FEC921EE-4007-4955-9D23-CEB9A99CF809}" presName="TwoNodes_1" presStyleLbl="node1" presStyleIdx="0" presStyleCnt="2" custScaleX="96377" custScaleY="59264" custLinFactNeighborX="-2626" custLinFactNeighborY="-9027">
        <dgm:presLayoutVars>
          <dgm:bulletEnabled val="1"/>
        </dgm:presLayoutVars>
      </dgm:prSet>
      <dgm:spPr/>
    </dgm:pt>
    <dgm:pt modelId="{F29F6DAB-0F0B-410F-B646-B0ADCD27B89E}" type="pres">
      <dgm:prSet presAssocID="{FEC921EE-4007-4955-9D23-CEB9A99CF809}" presName="TwoNodes_2" presStyleLbl="node1" presStyleIdx="1" presStyleCnt="2" custScaleX="117647" custScaleY="131969" custLinFactNeighborX="-6892" custLinFactNeighborY="-27472">
        <dgm:presLayoutVars>
          <dgm:bulletEnabled val="1"/>
        </dgm:presLayoutVars>
      </dgm:prSet>
      <dgm:spPr/>
    </dgm:pt>
    <dgm:pt modelId="{4EDB4847-7A4E-475B-BFF6-7C4E272CD109}" type="pres">
      <dgm:prSet presAssocID="{FEC921EE-4007-4955-9D23-CEB9A99CF809}" presName="TwoConn_1-2" presStyleLbl="fgAccFollowNode1" presStyleIdx="0" presStyleCnt="1" custLinFactNeighborX="-6469" custLinFactNeighborY="-54635">
        <dgm:presLayoutVars>
          <dgm:bulletEnabled val="1"/>
        </dgm:presLayoutVars>
      </dgm:prSet>
      <dgm:spPr/>
    </dgm:pt>
    <dgm:pt modelId="{0FC65FCF-215C-4002-9A22-5761759C530D}" type="pres">
      <dgm:prSet presAssocID="{FEC921EE-4007-4955-9D23-CEB9A99CF809}" presName="TwoNodes_1_text" presStyleLbl="node1" presStyleIdx="1" presStyleCnt="2">
        <dgm:presLayoutVars>
          <dgm:bulletEnabled val="1"/>
        </dgm:presLayoutVars>
      </dgm:prSet>
      <dgm:spPr/>
    </dgm:pt>
    <dgm:pt modelId="{7B7B29B2-8F88-4207-8006-DACC918AEB4E}" type="pres">
      <dgm:prSet presAssocID="{FEC921EE-4007-4955-9D23-CEB9A99CF809}" presName="TwoNodes_2_text" presStyleLbl="node1" presStyleIdx="1" presStyleCnt="2">
        <dgm:presLayoutVars>
          <dgm:bulletEnabled val="1"/>
        </dgm:presLayoutVars>
      </dgm:prSet>
      <dgm:spPr/>
    </dgm:pt>
  </dgm:ptLst>
  <dgm:cxnLst>
    <dgm:cxn modelId="{01B7B506-71FC-4B47-A95B-D21A2F9AB661}" srcId="{37EB5451-C53C-4301-A31A-1E3813E2EF25}" destId="{2FF6C664-E75B-453B-BA16-6374DDF395A3}" srcOrd="2" destOrd="0" parTransId="{39EB1A3E-9DFB-4CC5-914F-7FE02C7C034C}" sibTransId="{D8A9DF3D-0678-446B-993E-82B403CC2A86}"/>
    <dgm:cxn modelId="{572B390E-7138-473E-BF2F-53698DC507D6}" type="presOf" srcId="{37EB5451-C53C-4301-A31A-1E3813E2EF25}" destId="{7B7B29B2-8F88-4207-8006-DACC918AEB4E}" srcOrd="1" destOrd="0" presId="urn:microsoft.com/office/officeart/2005/8/layout/vProcess5"/>
    <dgm:cxn modelId="{C0461519-A346-4239-853A-54289F4CF111}" type="presOf" srcId="{BE57186A-ADBE-422C-B170-C85E9FF919DC}" destId="{4EDB4847-7A4E-475B-BFF6-7C4E272CD109}" srcOrd="0" destOrd="0" presId="urn:microsoft.com/office/officeart/2005/8/layout/vProcess5"/>
    <dgm:cxn modelId="{4E18BB23-67C9-407C-B815-33061ED25185}" srcId="{37EB5451-C53C-4301-A31A-1E3813E2EF25}" destId="{CA8F2DC9-7003-4CC6-9937-23EDBD3593BD}" srcOrd="1" destOrd="0" parTransId="{08267E4F-CA2A-4EB5-82A6-08000F326B52}" sibTransId="{F866F087-1AC7-451F-AC4A-34B656831F15}"/>
    <dgm:cxn modelId="{698ED625-049D-4ED4-872A-DF32330348E5}" type="presOf" srcId="{9A87763E-50F6-4749-9241-3BBD0098F055}" destId="{D476C26C-1085-4F9C-995F-15A48911D302}" srcOrd="0" destOrd="0" presId="urn:microsoft.com/office/officeart/2005/8/layout/vProcess5"/>
    <dgm:cxn modelId="{49619729-B63A-473E-BC85-1DBA9AD31283}" type="presOf" srcId="{A3A19A91-2C5F-4382-9645-51C762BB45DD}" destId="{F29F6DAB-0F0B-410F-B646-B0ADCD27B89E}" srcOrd="0" destOrd="1" presId="urn:microsoft.com/office/officeart/2005/8/layout/vProcess5"/>
    <dgm:cxn modelId="{1CDFBA2E-71CA-474E-9859-23B1BA08F83F}" type="presOf" srcId="{CA8F2DC9-7003-4CC6-9937-23EDBD3593BD}" destId="{F29F6DAB-0F0B-410F-B646-B0ADCD27B89E}" srcOrd="0" destOrd="2" presId="urn:microsoft.com/office/officeart/2005/8/layout/vProcess5"/>
    <dgm:cxn modelId="{0526045F-1DA7-4C1F-B132-6F72381DC852}" type="presOf" srcId="{9A87763E-50F6-4749-9241-3BBD0098F055}" destId="{0FC65FCF-215C-4002-9A22-5761759C530D}" srcOrd="1" destOrd="0" presId="urn:microsoft.com/office/officeart/2005/8/layout/vProcess5"/>
    <dgm:cxn modelId="{51B43A73-0C9C-4AF8-9C26-7398244F3971}" type="presOf" srcId="{2FF6C664-E75B-453B-BA16-6374DDF395A3}" destId="{F29F6DAB-0F0B-410F-B646-B0ADCD27B89E}" srcOrd="0" destOrd="3" presId="urn:microsoft.com/office/officeart/2005/8/layout/vProcess5"/>
    <dgm:cxn modelId="{9D2C6F73-EC8C-4BBD-A0B3-BF3873552956}" type="presOf" srcId="{CA8F2DC9-7003-4CC6-9937-23EDBD3593BD}" destId="{7B7B29B2-8F88-4207-8006-DACC918AEB4E}" srcOrd="1" destOrd="2" presId="urn:microsoft.com/office/officeart/2005/8/layout/vProcess5"/>
    <dgm:cxn modelId="{22647378-51D8-49A9-AA53-5C1B53EECD91}" type="presOf" srcId="{FEC921EE-4007-4955-9D23-CEB9A99CF809}" destId="{70F161AA-8DD1-48D0-9E4F-0360FF91710D}" srcOrd="0" destOrd="0" presId="urn:microsoft.com/office/officeart/2005/8/layout/vProcess5"/>
    <dgm:cxn modelId="{26629E59-23EA-4DAB-BB58-6807341875F3}" srcId="{37EB5451-C53C-4301-A31A-1E3813E2EF25}" destId="{A3A19A91-2C5F-4382-9645-51C762BB45DD}" srcOrd="0" destOrd="0" parTransId="{5820E458-9938-43B6-B108-3E431CF2AE9B}" sibTransId="{EB8D07E7-C934-4CAB-83D0-E1524D930B15}"/>
    <dgm:cxn modelId="{468CE383-A303-4AE7-9F37-633F57634011}" type="presOf" srcId="{37EB5451-C53C-4301-A31A-1E3813E2EF25}" destId="{F29F6DAB-0F0B-410F-B646-B0ADCD27B89E}" srcOrd="0" destOrd="0" presId="urn:microsoft.com/office/officeart/2005/8/layout/vProcess5"/>
    <dgm:cxn modelId="{A1B8A78F-B063-48B0-9B92-DB6698B342FE}" type="presOf" srcId="{A3A19A91-2C5F-4382-9645-51C762BB45DD}" destId="{7B7B29B2-8F88-4207-8006-DACC918AEB4E}" srcOrd="1" destOrd="1" presId="urn:microsoft.com/office/officeart/2005/8/layout/vProcess5"/>
    <dgm:cxn modelId="{42305DB5-D048-4293-8A1A-87949ADA7185}" srcId="{FEC921EE-4007-4955-9D23-CEB9A99CF809}" destId="{9A87763E-50F6-4749-9241-3BBD0098F055}" srcOrd="0" destOrd="0" parTransId="{E4CAC8EB-3ED4-41ED-B29C-D044CDFDF2DA}" sibTransId="{BE57186A-ADBE-422C-B170-C85E9FF919DC}"/>
    <dgm:cxn modelId="{77160BC1-2A43-412E-9406-CB1504F791DE}" srcId="{FEC921EE-4007-4955-9D23-CEB9A99CF809}" destId="{37EB5451-C53C-4301-A31A-1E3813E2EF25}" srcOrd="1" destOrd="0" parTransId="{5473FE74-628B-4DF0-8335-572B6ACFD1AA}" sibTransId="{C0997281-7768-4686-9B0E-4544DB7FC441}"/>
    <dgm:cxn modelId="{0B60C4EE-0B6B-4ED0-8E67-AFEF338E2610}" type="presOf" srcId="{2FF6C664-E75B-453B-BA16-6374DDF395A3}" destId="{7B7B29B2-8F88-4207-8006-DACC918AEB4E}" srcOrd="1" destOrd="3" presId="urn:microsoft.com/office/officeart/2005/8/layout/vProcess5"/>
    <dgm:cxn modelId="{F1D6336A-DA73-4FEF-9A73-685F340E2156}" type="presParOf" srcId="{70F161AA-8DD1-48D0-9E4F-0360FF91710D}" destId="{AD2D72AC-1449-4C73-B937-D062C6D4579D}" srcOrd="0" destOrd="0" presId="urn:microsoft.com/office/officeart/2005/8/layout/vProcess5"/>
    <dgm:cxn modelId="{CA5B951F-077E-47F4-8F4E-AD182D69FCD0}" type="presParOf" srcId="{70F161AA-8DD1-48D0-9E4F-0360FF91710D}" destId="{D476C26C-1085-4F9C-995F-15A48911D302}" srcOrd="1" destOrd="0" presId="urn:microsoft.com/office/officeart/2005/8/layout/vProcess5"/>
    <dgm:cxn modelId="{675BF291-08C9-4ED6-9DE3-2A99EFF2ACC3}" type="presParOf" srcId="{70F161AA-8DD1-48D0-9E4F-0360FF91710D}" destId="{F29F6DAB-0F0B-410F-B646-B0ADCD27B89E}" srcOrd="2" destOrd="0" presId="urn:microsoft.com/office/officeart/2005/8/layout/vProcess5"/>
    <dgm:cxn modelId="{E13BC5D8-1D0C-4C67-9C13-92C5804E99D7}" type="presParOf" srcId="{70F161AA-8DD1-48D0-9E4F-0360FF91710D}" destId="{4EDB4847-7A4E-475B-BFF6-7C4E272CD109}" srcOrd="3" destOrd="0" presId="urn:microsoft.com/office/officeart/2005/8/layout/vProcess5"/>
    <dgm:cxn modelId="{4F45A404-E170-42FD-A567-A26D1AC82B91}" type="presParOf" srcId="{70F161AA-8DD1-48D0-9E4F-0360FF91710D}" destId="{0FC65FCF-215C-4002-9A22-5761759C530D}" srcOrd="4" destOrd="0" presId="urn:microsoft.com/office/officeart/2005/8/layout/vProcess5"/>
    <dgm:cxn modelId="{4323BCA0-0D60-4E5A-83F1-ACD9E61B9C59}" type="presParOf" srcId="{70F161AA-8DD1-48D0-9E4F-0360FF91710D}" destId="{7B7B29B2-8F88-4207-8006-DACC918AEB4E}" srcOrd="5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65BF4F5-7256-46EF-8772-5A838410F34A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333038E-8E7C-426B-BF34-8B4F2F8E97EC}">
      <dgm:prSet custT="1"/>
      <dgm:spPr>
        <a:noFill/>
      </dgm:spPr>
      <dgm:t>
        <a:bodyPr/>
        <a:lstStyle/>
        <a:p>
          <a:r>
            <a:rPr lang="bg-BG" sz="2400" b="1" dirty="0">
              <a:solidFill>
                <a:schemeClr val="tx1"/>
              </a:solidFill>
            </a:rPr>
            <a:t>МАТЕРИАЛНО-ТЕХНИЧЕСКА БАЗА</a:t>
          </a:r>
          <a:endParaRPr lang="en-US" sz="2400" dirty="0">
            <a:solidFill>
              <a:schemeClr val="tx1"/>
            </a:solidFill>
          </a:endParaRPr>
        </a:p>
      </dgm:t>
    </dgm:pt>
    <dgm:pt modelId="{509B5EC3-B985-41B1-90BF-A65C5A49A4D9}" type="parTrans" cxnId="{49B26120-5FF1-457C-80F7-846514DF3FB9}">
      <dgm:prSet/>
      <dgm:spPr/>
      <dgm:t>
        <a:bodyPr/>
        <a:lstStyle/>
        <a:p>
          <a:endParaRPr lang="en-US"/>
        </a:p>
      </dgm:t>
    </dgm:pt>
    <dgm:pt modelId="{7CABBB1C-98CA-4FE6-83F8-DB094C950B48}" type="sibTrans" cxnId="{49B26120-5FF1-457C-80F7-846514DF3FB9}">
      <dgm:prSet/>
      <dgm:spPr/>
      <dgm:t>
        <a:bodyPr/>
        <a:lstStyle/>
        <a:p>
          <a:endParaRPr lang="en-US"/>
        </a:p>
      </dgm:t>
    </dgm:pt>
    <dgm:pt modelId="{466121CA-1F31-43AC-B711-8C44D0F4F88E}">
      <dgm:prSet/>
      <dgm:spPr/>
      <dgm:t>
        <a:bodyPr/>
        <a:lstStyle/>
        <a:p>
          <a:r>
            <a:rPr lang="bg-BG" b="1"/>
            <a:t>Съвременно </a:t>
          </a:r>
          <a:r>
            <a:rPr lang="bg-BG" b="1" dirty="0"/>
            <a:t>оборудвана конферентна зала,  която дава възможност за провеждане на различни лекции и презентации пред </a:t>
          </a:r>
          <a:r>
            <a:rPr lang="bg-BG" b="1"/>
            <a:t>по-широка аудитория.</a:t>
          </a:r>
          <a:endParaRPr lang="en-US" dirty="0"/>
        </a:p>
      </dgm:t>
    </dgm:pt>
    <dgm:pt modelId="{6F66E322-543B-4FF6-A3EF-4A0378D83720}" type="parTrans" cxnId="{63E27696-21E5-4A04-8FD9-F9DEFDFB9D84}">
      <dgm:prSet/>
      <dgm:spPr/>
      <dgm:t>
        <a:bodyPr/>
        <a:lstStyle/>
        <a:p>
          <a:endParaRPr lang="en-US"/>
        </a:p>
      </dgm:t>
    </dgm:pt>
    <dgm:pt modelId="{99BF7D2E-63F8-45CD-AD24-B81003C0ECC8}" type="sibTrans" cxnId="{63E27696-21E5-4A04-8FD9-F9DEFDFB9D84}">
      <dgm:prSet/>
      <dgm:spPr/>
      <dgm:t>
        <a:bodyPr/>
        <a:lstStyle/>
        <a:p>
          <a:endParaRPr lang="en-US"/>
        </a:p>
      </dgm:t>
    </dgm:pt>
    <dgm:pt modelId="{B04DBF76-0823-41D4-BB34-4C159715ECE4}" type="pres">
      <dgm:prSet presAssocID="{465BF4F5-7256-46EF-8772-5A838410F34A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70232005-B92A-4FA1-8A26-EBC1078296A4}" type="pres">
      <dgm:prSet presAssocID="{0333038E-8E7C-426B-BF34-8B4F2F8E97EC}" presName="root" presStyleCnt="0"/>
      <dgm:spPr/>
    </dgm:pt>
    <dgm:pt modelId="{595B2B97-F15D-4F43-A152-72C1CD2379CA}" type="pres">
      <dgm:prSet presAssocID="{0333038E-8E7C-426B-BF34-8B4F2F8E97EC}" presName="rootComposite" presStyleCnt="0"/>
      <dgm:spPr/>
    </dgm:pt>
    <dgm:pt modelId="{C3A1CE9F-587B-48D4-81C0-32CC269AC863}" type="pres">
      <dgm:prSet presAssocID="{0333038E-8E7C-426B-BF34-8B4F2F8E97EC}" presName="rootText" presStyleLbl="node1" presStyleIdx="0" presStyleCnt="1" custScaleX="286972" custScaleY="68438" custLinFactNeighborX="-7909" custLinFactNeighborY="-23290"/>
      <dgm:spPr/>
    </dgm:pt>
    <dgm:pt modelId="{4F4ED823-4BA2-43E1-8C13-4DCFBBDFC6D1}" type="pres">
      <dgm:prSet presAssocID="{0333038E-8E7C-426B-BF34-8B4F2F8E97EC}" presName="rootConnector" presStyleLbl="node1" presStyleIdx="0" presStyleCnt="1"/>
      <dgm:spPr/>
    </dgm:pt>
    <dgm:pt modelId="{C2C668E6-C81D-4769-8E97-0BA6E737148C}" type="pres">
      <dgm:prSet presAssocID="{0333038E-8E7C-426B-BF34-8B4F2F8E97EC}" presName="childShape" presStyleCnt="0"/>
      <dgm:spPr/>
    </dgm:pt>
    <dgm:pt modelId="{1ED638DE-730E-4F76-879A-3C13F94F09D9}" type="pres">
      <dgm:prSet presAssocID="{6F66E322-543B-4FF6-A3EF-4A0378D83720}" presName="Name13" presStyleLbl="parChTrans1D2" presStyleIdx="0" presStyleCnt="1"/>
      <dgm:spPr/>
    </dgm:pt>
    <dgm:pt modelId="{0DA2552F-F932-4888-A176-D2C79763F080}" type="pres">
      <dgm:prSet presAssocID="{466121CA-1F31-43AC-B711-8C44D0F4F88E}" presName="childText" presStyleLbl="bgAcc1" presStyleIdx="0" presStyleCnt="1" custScaleX="776935" custScaleY="171243" custLinFactY="100000" custLinFactNeighborX="-69510" custLinFactNeighborY="137700">
        <dgm:presLayoutVars>
          <dgm:bulletEnabled val="1"/>
        </dgm:presLayoutVars>
      </dgm:prSet>
      <dgm:spPr/>
    </dgm:pt>
  </dgm:ptLst>
  <dgm:cxnLst>
    <dgm:cxn modelId="{3D329E01-289D-4272-ABC0-450445593221}" type="presOf" srcId="{6F66E322-543B-4FF6-A3EF-4A0378D83720}" destId="{1ED638DE-730E-4F76-879A-3C13F94F09D9}" srcOrd="0" destOrd="0" presId="urn:microsoft.com/office/officeart/2005/8/layout/hierarchy3"/>
    <dgm:cxn modelId="{9895191A-65B7-4071-B2B1-327FEA2B5C3B}" type="presOf" srcId="{466121CA-1F31-43AC-B711-8C44D0F4F88E}" destId="{0DA2552F-F932-4888-A176-D2C79763F080}" srcOrd="0" destOrd="0" presId="urn:microsoft.com/office/officeart/2005/8/layout/hierarchy3"/>
    <dgm:cxn modelId="{49B26120-5FF1-457C-80F7-846514DF3FB9}" srcId="{465BF4F5-7256-46EF-8772-5A838410F34A}" destId="{0333038E-8E7C-426B-BF34-8B4F2F8E97EC}" srcOrd="0" destOrd="0" parTransId="{509B5EC3-B985-41B1-90BF-A65C5A49A4D9}" sibTransId="{7CABBB1C-98CA-4FE6-83F8-DB094C950B48}"/>
    <dgm:cxn modelId="{1CAA935D-5D3B-4584-A924-4758E66F43A6}" type="presOf" srcId="{465BF4F5-7256-46EF-8772-5A838410F34A}" destId="{B04DBF76-0823-41D4-BB34-4C159715ECE4}" srcOrd="0" destOrd="0" presId="urn:microsoft.com/office/officeart/2005/8/layout/hierarchy3"/>
    <dgm:cxn modelId="{D1701267-7B49-450F-9CD4-203CB4E53AA1}" type="presOf" srcId="{0333038E-8E7C-426B-BF34-8B4F2F8E97EC}" destId="{C3A1CE9F-587B-48D4-81C0-32CC269AC863}" srcOrd="0" destOrd="0" presId="urn:microsoft.com/office/officeart/2005/8/layout/hierarchy3"/>
    <dgm:cxn modelId="{63E27696-21E5-4A04-8FD9-F9DEFDFB9D84}" srcId="{0333038E-8E7C-426B-BF34-8B4F2F8E97EC}" destId="{466121CA-1F31-43AC-B711-8C44D0F4F88E}" srcOrd="0" destOrd="0" parTransId="{6F66E322-543B-4FF6-A3EF-4A0378D83720}" sibTransId="{99BF7D2E-63F8-45CD-AD24-B81003C0ECC8}"/>
    <dgm:cxn modelId="{88A9FAB2-1103-490B-9275-6E1DFEB13BCC}" type="presOf" srcId="{0333038E-8E7C-426B-BF34-8B4F2F8E97EC}" destId="{4F4ED823-4BA2-43E1-8C13-4DCFBBDFC6D1}" srcOrd="1" destOrd="0" presId="urn:microsoft.com/office/officeart/2005/8/layout/hierarchy3"/>
    <dgm:cxn modelId="{0E4CBA92-D67D-4573-90F9-95EC36D85925}" type="presParOf" srcId="{B04DBF76-0823-41D4-BB34-4C159715ECE4}" destId="{70232005-B92A-4FA1-8A26-EBC1078296A4}" srcOrd="0" destOrd="0" presId="urn:microsoft.com/office/officeart/2005/8/layout/hierarchy3"/>
    <dgm:cxn modelId="{22EC906E-0682-48AA-AEAC-1D635ECECDEC}" type="presParOf" srcId="{70232005-B92A-4FA1-8A26-EBC1078296A4}" destId="{595B2B97-F15D-4F43-A152-72C1CD2379CA}" srcOrd="0" destOrd="0" presId="urn:microsoft.com/office/officeart/2005/8/layout/hierarchy3"/>
    <dgm:cxn modelId="{EF03638F-A526-4697-B3DD-48B29D32F783}" type="presParOf" srcId="{595B2B97-F15D-4F43-A152-72C1CD2379CA}" destId="{C3A1CE9F-587B-48D4-81C0-32CC269AC863}" srcOrd="0" destOrd="0" presId="urn:microsoft.com/office/officeart/2005/8/layout/hierarchy3"/>
    <dgm:cxn modelId="{F553AC15-A752-4A05-8A33-BF82D02010DD}" type="presParOf" srcId="{595B2B97-F15D-4F43-A152-72C1CD2379CA}" destId="{4F4ED823-4BA2-43E1-8C13-4DCFBBDFC6D1}" srcOrd="1" destOrd="0" presId="urn:microsoft.com/office/officeart/2005/8/layout/hierarchy3"/>
    <dgm:cxn modelId="{824510B2-F410-47A9-B3DD-03C199CF99DA}" type="presParOf" srcId="{70232005-B92A-4FA1-8A26-EBC1078296A4}" destId="{C2C668E6-C81D-4769-8E97-0BA6E737148C}" srcOrd="1" destOrd="0" presId="urn:microsoft.com/office/officeart/2005/8/layout/hierarchy3"/>
    <dgm:cxn modelId="{4ED25A74-FFF5-4BBC-9700-A9A521C6F3F7}" type="presParOf" srcId="{C2C668E6-C81D-4769-8E97-0BA6E737148C}" destId="{1ED638DE-730E-4F76-879A-3C13F94F09D9}" srcOrd="0" destOrd="0" presId="urn:microsoft.com/office/officeart/2005/8/layout/hierarchy3"/>
    <dgm:cxn modelId="{04C8263B-AB1B-4FC5-8B44-5BED93E30EA1}" type="presParOf" srcId="{C2C668E6-C81D-4769-8E97-0BA6E737148C}" destId="{0DA2552F-F932-4888-A176-D2C79763F080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B50FC27-A7B7-4140-BC5F-8F29557D846F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1C3A6BB-9280-4546-981D-267B5041262B}">
      <dgm:prSet custT="1"/>
      <dgm:spPr/>
      <dgm:t>
        <a:bodyPr/>
        <a:lstStyle/>
        <a:p>
          <a:r>
            <a:rPr lang="bg-BG" sz="2400" b="1" dirty="0">
              <a:latin typeface="+mj-lt"/>
            </a:rPr>
            <a:t>МАТЕРИАЛНО-ТЕХНИЧЕСКА БАЗА</a:t>
          </a:r>
          <a:endParaRPr lang="en-US" sz="2400" dirty="0">
            <a:latin typeface="+mj-lt"/>
          </a:endParaRPr>
        </a:p>
      </dgm:t>
    </dgm:pt>
    <dgm:pt modelId="{D3ACA33F-4580-4689-9373-AB4C0E19FDC9}" type="parTrans" cxnId="{262FFE8F-F786-4726-A9CB-937F516A0EDE}">
      <dgm:prSet/>
      <dgm:spPr/>
      <dgm:t>
        <a:bodyPr/>
        <a:lstStyle/>
        <a:p>
          <a:endParaRPr lang="en-US"/>
        </a:p>
      </dgm:t>
    </dgm:pt>
    <dgm:pt modelId="{30F8266E-44B8-4EDB-895C-91D029513EA6}" type="sibTrans" cxnId="{262FFE8F-F786-4726-A9CB-937F516A0EDE}">
      <dgm:prSet/>
      <dgm:spPr/>
      <dgm:t>
        <a:bodyPr/>
        <a:lstStyle/>
        <a:p>
          <a:endParaRPr lang="en-US"/>
        </a:p>
      </dgm:t>
    </dgm:pt>
    <dgm:pt modelId="{0883E992-9C2F-475B-AF68-9019E0F5A6CB}">
      <dgm:prSet custT="1"/>
      <dgm:spPr/>
      <dgm:t>
        <a:bodyPr/>
        <a:lstStyle/>
        <a:p>
          <a:r>
            <a:rPr lang="bg-BG" sz="2400" b="1" dirty="0">
              <a:latin typeface="+mj-lt"/>
            </a:rPr>
            <a:t>училищен стол, в който се предлага здравословно меню, съобразено с възрастовите особености на учениците;</a:t>
          </a:r>
          <a:endParaRPr lang="en-US" sz="2400" dirty="0">
            <a:latin typeface="+mj-lt"/>
          </a:endParaRPr>
        </a:p>
      </dgm:t>
    </dgm:pt>
    <dgm:pt modelId="{256173FD-8C47-41B1-9829-446C0D0393C3}" type="parTrans" cxnId="{B2D28325-B045-476B-9D61-3638A4F43CDF}">
      <dgm:prSet/>
      <dgm:spPr/>
      <dgm:t>
        <a:bodyPr/>
        <a:lstStyle/>
        <a:p>
          <a:endParaRPr lang="en-US"/>
        </a:p>
      </dgm:t>
    </dgm:pt>
    <dgm:pt modelId="{BF32FC21-11D3-4325-8795-458FE19D08D4}" type="sibTrans" cxnId="{B2D28325-B045-476B-9D61-3638A4F43CDF}">
      <dgm:prSet/>
      <dgm:spPr/>
      <dgm:t>
        <a:bodyPr/>
        <a:lstStyle/>
        <a:p>
          <a:endParaRPr lang="en-US"/>
        </a:p>
      </dgm:t>
    </dgm:pt>
    <dgm:pt modelId="{45DBFF6F-80D2-43C9-946C-65593094BBE1}">
      <dgm:prSet custT="1"/>
      <dgm:spPr/>
      <dgm:t>
        <a:bodyPr/>
        <a:lstStyle/>
        <a:p>
          <a:r>
            <a:rPr lang="bg-BG" sz="2400" b="1" dirty="0">
              <a:latin typeface="+mj-lt"/>
            </a:rPr>
            <a:t>два физкултурни салона;</a:t>
          </a:r>
          <a:endParaRPr lang="en-US" sz="2400" dirty="0">
            <a:latin typeface="+mj-lt"/>
          </a:endParaRPr>
        </a:p>
      </dgm:t>
    </dgm:pt>
    <dgm:pt modelId="{742FB785-09F6-4DBD-BC15-DADDD352A225}" type="parTrans" cxnId="{75790AC1-625C-4536-94BC-44873ECE6F54}">
      <dgm:prSet/>
      <dgm:spPr/>
      <dgm:t>
        <a:bodyPr/>
        <a:lstStyle/>
        <a:p>
          <a:endParaRPr lang="en-US"/>
        </a:p>
      </dgm:t>
    </dgm:pt>
    <dgm:pt modelId="{0438A459-A7DF-485D-8B40-09720E941EF2}" type="sibTrans" cxnId="{75790AC1-625C-4536-94BC-44873ECE6F54}">
      <dgm:prSet/>
      <dgm:spPr/>
      <dgm:t>
        <a:bodyPr/>
        <a:lstStyle/>
        <a:p>
          <a:endParaRPr lang="en-US"/>
        </a:p>
      </dgm:t>
    </dgm:pt>
    <dgm:pt modelId="{71BE1021-9199-415A-9ABB-7D1B7CDBD189}">
      <dgm:prSet custT="1"/>
      <dgm:spPr/>
      <dgm:t>
        <a:bodyPr/>
        <a:lstStyle/>
        <a:p>
          <a:r>
            <a:rPr lang="bg-BG" sz="2400" b="1" dirty="0">
              <a:latin typeface="+mj-lt"/>
            </a:rPr>
            <a:t>училището е оборудвано с камери, което дава възможност за обучение в контролирана и защитена среда.</a:t>
          </a:r>
          <a:endParaRPr lang="en-US" sz="2400" dirty="0">
            <a:latin typeface="+mj-lt"/>
          </a:endParaRPr>
        </a:p>
      </dgm:t>
    </dgm:pt>
    <dgm:pt modelId="{0DDA1254-D1E8-49A2-A47C-CACA86B0F716}" type="parTrans" cxnId="{40FE144D-28AE-4ABB-94D1-0201B11B1B68}">
      <dgm:prSet/>
      <dgm:spPr/>
      <dgm:t>
        <a:bodyPr/>
        <a:lstStyle/>
        <a:p>
          <a:endParaRPr lang="en-US"/>
        </a:p>
      </dgm:t>
    </dgm:pt>
    <dgm:pt modelId="{9053C771-4A3B-4F0C-B859-4CB04EA81A12}" type="sibTrans" cxnId="{40FE144D-28AE-4ABB-94D1-0201B11B1B68}">
      <dgm:prSet/>
      <dgm:spPr/>
      <dgm:t>
        <a:bodyPr/>
        <a:lstStyle/>
        <a:p>
          <a:endParaRPr lang="en-US"/>
        </a:p>
      </dgm:t>
    </dgm:pt>
    <dgm:pt modelId="{A0B8F8A1-7113-4062-AB56-3EDAB3C1A99F}">
      <dgm:prSet/>
      <dgm:spPr/>
      <dgm:t>
        <a:bodyPr/>
        <a:lstStyle/>
        <a:p>
          <a:r>
            <a:rPr lang="bg-BG" b="1" dirty="0">
              <a:latin typeface="+mj-lt"/>
            </a:rPr>
            <a:t>Всичко това осигурява на учениците, които се обучават в училището, много добри условия за обучение, възпитание и развитие. </a:t>
          </a:r>
          <a:endParaRPr lang="en-US" dirty="0">
            <a:latin typeface="+mj-lt"/>
          </a:endParaRPr>
        </a:p>
      </dgm:t>
    </dgm:pt>
    <dgm:pt modelId="{FF9D7421-9009-4CD5-B624-24D4EDD4CE9A}" type="parTrans" cxnId="{824C79BD-482B-4570-A814-16A7B0F837B8}">
      <dgm:prSet/>
      <dgm:spPr/>
      <dgm:t>
        <a:bodyPr/>
        <a:lstStyle/>
        <a:p>
          <a:endParaRPr lang="en-US"/>
        </a:p>
      </dgm:t>
    </dgm:pt>
    <dgm:pt modelId="{5CBFBAFA-9C90-4690-8150-8B4B729D9DA1}" type="sibTrans" cxnId="{824C79BD-482B-4570-A814-16A7B0F837B8}">
      <dgm:prSet/>
      <dgm:spPr/>
      <dgm:t>
        <a:bodyPr/>
        <a:lstStyle/>
        <a:p>
          <a:endParaRPr lang="en-US"/>
        </a:p>
      </dgm:t>
    </dgm:pt>
    <dgm:pt modelId="{8C063A67-3F6A-4449-8D21-D737D7F59BCD}" type="pres">
      <dgm:prSet presAssocID="{DB50FC27-A7B7-4140-BC5F-8F29557D846F}" presName="outerComposite" presStyleCnt="0">
        <dgm:presLayoutVars>
          <dgm:chMax val="5"/>
          <dgm:dir/>
          <dgm:resizeHandles val="exact"/>
        </dgm:presLayoutVars>
      </dgm:prSet>
      <dgm:spPr/>
    </dgm:pt>
    <dgm:pt modelId="{89A0D876-0699-4B82-8BF2-B6B44CD8B0E6}" type="pres">
      <dgm:prSet presAssocID="{DB50FC27-A7B7-4140-BC5F-8F29557D846F}" presName="dummyMaxCanvas" presStyleCnt="0">
        <dgm:presLayoutVars/>
      </dgm:prSet>
      <dgm:spPr/>
    </dgm:pt>
    <dgm:pt modelId="{7E062EE4-4AC7-439A-BCFC-D5CAFA8CB400}" type="pres">
      <dgm:prSet presAssocID="{DB50FC27-A7B7-4140-BC5F-8F29557D846F}" presName="TwoNodes_1" presStyleLbl="node1" presStyleIdx="0" presStyleCnt="2" custScaleX="109541" custScaleY="153787" custLinFactNeighborX="413" custLinFactNeighborY="-14034">
        <dgm:presLayoutVars>
          <dgm:bulletEnabled val="1"/>
        </dgm:presLayoutVars>
      </dgm:prSet>
      <dgm:spPr/>
    </dgm:pt>
    <dgm:pt modelId="{11FB819F-6542-473D-A781-9B82D9BC4E1C}" type="pres">
      <dgm:prSet presAssocID="{DB50FC27-A7B7-4140-BC5F-8F29557D846F}" presName="TwoNodes_2" presStyleLbl="node1" presStyleIdx="1" presStyleCnt="2" custLinFactNeighborX="-500" custLinFactNeighborY="11774">
        <dgm:presLayoutVars>
          <dgm:bulletEnabled val="1"/>
        </dgm:presLayoutVars>
      </dgm:prSet>
      <dgm:spPr/>
    </dgm:pt>
    <dgm:pt modelId="{6EF519C4-DC00-4816-B838-24C2337BA900}" type="pres">
      <dgm:prSet presAssocID="{DB50FC27-A7B7-4140-BC5F-8F29557D846F}" presName="TwoConn_1-2" presStyleLbl="fgAccFollowNode1" presStyleIdx="0" presStyleCnt="1">
        <dgm:presLayoutVars>
          <dgm:bulletEnabled val="1"/>
        </dgm:presLayoutVars>
      </dgm:prSet>
      <dgm:spPr/>
    </dgm:pt>
    <dgm:pt modelId="{F37A5594-D568-4EFD-BF2A-3D5E024DB67B}" type="pres">
      <dgm:prSet presAssocID="{DB50FC27-A7B7-4140-BC5F-8F29557D846F}" presName="TwoNodes_1_text" presStyleLbl="node1" presStyleIdx="1" presStyleCnt="2">
        <dgm:presLayoutVars>
          <dgm:bulletEnabled val="1"/>
        </dgm:presLayoutVars>
      </dgm:prSet>
      <dgm:spPr/>
    </dgm:pt>
    <dgm:pt modelId="{7851503B-792D-47B6-8193-5313D3C7F262}" type="pres">
      <dgm:prSet presAssocID="{DB50FC27-A7B7-4140-BC5F-8F29557D846F}" presName="TwoNodes_2_text" presStyleLbl="node1" presStyleIdx="1" presStyleCnt="2">
        <dgm:presLayoutVars>
          <dgm:bulletEnabled val="1"/>
        </dgm:presLayoutVars>
      </dgm:prSet>
      <dgm:spPr/>
    </dgm:pt>
  </dgm:ptLst>
  <dgm:cxnLst>
    <dgm:cxn modelId="{9037DC09-5FEE-44E3-9059-7D357BA2B0B2}" type="presOf" srcId="{DB50FC27-A7B7-4140-BC5F-8F29557D846F}" destId="{8C063A67-3F6A-4449-8D21-D737D7F59BCD}" srcOrd="0" destOrd="0" presId="urn:microsoft.com/office/officeart/2005/8/layout/vProcess5"/>
    <dgm:cxn modelId="{71CB0412-924E-48E0-9356-5E1C81E97F52}" type="presOf" srcId="{71BE1021-9199-415A-9ABB-7D1B7CDBD189}" destId="{F37A5594-D568-4EFD-BF2A-3D5E024DB67B}" srcOrd="1" destOrd="3" presId="urn:microsoft.com/office/officeart/2005/8/layout/vProcess5"/>
    <dgm:cxn modelId="{B2D28325-B045-476B-9D61-3638A4F43CDF}" srcId="{11C3A6BB-9280-4546-981D-267B5041262B}" destId="{0883E992-9C2F-475B-AF68-9019E0F5A6CB}" srcOrd="0" destOrd="0" parTransId="{256173FD-8C47-41B1-9829-446C0D0393C3}" sibTransId="{BF32FC21-11D3-4325-8795-458FE19D08D4}"/>
    <dgm:cxn modelId="{5228903D-A8CA-4B99-8B22-E61054888C93}" type="presOf" srcId="{0883E992-9C2F-475B-AF68-9019E0F5A6CB}" destId="{F37A5594-D568-4EFD-BF2A-3D5E024DB67B}" srcOrd="1" destOrd="1" presId="urn:microsoft.com/office/officeart/2005/8/layout/vProcess5"/>
    <dgm:cxn modelId="{40FE144D-28AE-4ABB-94D1-0201B11B1B68}" srcId="{11C3A6BB-9280-4546-981D-267B5041262B}" destId="{71BE1021-9199-415A-9ABB-7D1B7CDBD189}" srcOrd="2" destOrd="0" parTransId="{0DDA1254-D1E8-49A2-A47C-CACA86B0F716}" sibTransId="{9053C771-4A3B-4F0C-B859-4CB04EA81A12}"/>
    <dgm:cxn modelId="{EE53C15A-D658-4C4B-A9E2-01FC4EAB485D}" type="presOf" srcId="{30F8266E-44B8-4EDB-895C-91D029513EA6}" destId="{6EF519C4-DC00-4816-B838-24C2337BA900}" srcOrd="0" destOrd="0" presId="urn:microsoft.com/office/officeart/2005/8/layout/vProcess5"/>
    <dgm:cxn modelId="{9CD15682-2BF0-4F8F-90B7-522DAF6E3CD5}" type="presOf" srcId="{11C3A6BB-9280-4546-981D-267B5041262B}" destId="{F37A5594-D568-4EFD-BF2A-3D5E024DB67B}" srcOrd="1" destOrd="0" presId="urn:microsoft.com/office/officeart/2005/8/layout/vProcess5"/>
    <dgm:cxn modelId="{262FFE8F-F786-4726-A9CB-937F516A0EDE}" srcId="{DB50FC27-A7B7-4140-BC5F-8F29557D846F}" destId="{11C3A6BB-9280-4546-981D-267B5041262B}" srcOrd="0" destOrd="0" parTransId="{D3ACA33F-4580-4689-9373-AB4C0E19FDC9}" sibTransId="{30F8266E-44B8-4EDB-895C-91D029513EA6}"/>
    <dgm:cxn modelId="{A7804D92-89F3-4DD4-893B-B14A21386900}" type="presOf" srcId="{45DBFF6F-80D2-43C9-946C-65593094BBE1}" destId="{F37A5594-D568-4EFD-BF2A-3D5E024DB67B}" srcOrd="1" destOrd="2" presId="urn:microsoft.com/office/officeart/2005/8/layout/vProcess5"/>
    <dgm:cxn modelId="{C980AD92-6FBB-4D67-A769-71D4A214D3B0}" type="presOf" srcId="{45DBFF6F-80D2-43C9-946C-65593094BBE1}" destId="{7E062EE4-4AC7-439A-BCFC-D5CAFA8CB400}" srcOrd="0" destOrd="2" presId="urn:microsoft.com/office/officeart/2005/8/layout/vProcess5"/>
    <dgm:cxn modelId="{F00DC7AD-1490-4175-AE2D-451EAA8178F5}" type="presOf" srcId="{0883E992-9C2F-475B-AF68-9019E0F5A6CB}" destId="{7E062EE4-4AC7-439A-BCFC-D5CAFA8CB400}" srcOrd="0" destOrd="1" presId="urn:microsoft.com/office/officeart/2005/8/layout/vProcess5"/>
    <dgm:cxn modelId="{4A5E4BB4-3A04-4DED-BEA3-D86412CBCD6F}" type="presOf" srcId="{A0B8F8A1-7113-4062-AB56-3EDAB3C1A99F}" destId="{11FB819F-6542-473D-A781-9B82D9BC4E1C}" srcOrd="0" destOrd="0" presId="urn:microsoft.com/office/officeart/2005/8/layout/vProcess5"/>
    <dgm:cxn modelId="{824C79BD-482B-4570-A814-16A7B0F837B8}" srcId="{DB50FC27-A7B7-4140-BC5F-8F29557D846F}" destId="{A0B8F8A1-7113-4062-AB56-3EDAB3C1A99F}" srcOrd="1" destOrd="0" parTransId="{FF9D7421-9009-4CD5-B624-24D4EDD4CE9A}" sibTransId="{5CBFBAFA-9C90-4690-8150-8B4B729D9DA1}"/>
    <dgm:cxn modelId="{75790AC1-625C-4536-94BC-44873ECE6F54}" srcId="{11C3A6BB-9280-4546-981D-267B5041262B}" destId="{45DBFF6F-80D2-43C9-946C-65593094BBE1}" srcOrd="1" destOrd="0" parTransId="{742FB785-09F6-4DBD-BC15-DADDD352A225}" sibTransId="{0438A459-A7DF-485D-8B40-09720E941EF2}"/>
    <dgm:cxn modelId="{F36C22C5-927C-4EA8-A8FE-B2163ED1EBD7}" type="presOf" srcId="{71BE1021-9199-415A-9ABB-7D1B7CDBD189}" destId="{7E062EE4-4AC7-439A-BCFC-D5CAFA8CB400}" srcOrd="0" destOrd="3" presId="urn:microsoft.com/office/officeart/2005/8/layout/vProcess5"/>
    <dgm:cxn modelId="{66B0B0D0-0C3C-4EFD-9AB5-41563F98F358}" type="presOf" srcId="{11C3A6BB-9280-4546-981D-267B5041262B}" destId="{7E062EE4-4AC7-439A-BCFC-D5CAFA8CB400}" srcOrd="0" destOrd="0" presId="urn:microsoft.com/office/officeart/2005/8/layout/vProcess5"/>
    <dgm:cxn modelId="{5368E4E8-9FFD-4978-B79B-0291E36FA6AA}" type="presOf" srcId="{A0B8F8A1-7113-4062-AB56-3EDAB3C1A99F}" destId="{7851503B-792D-47B6-8193-5313D3C7F262}" srcOrd="1" destOrd="0" presId="urn:microsoft.com/office/officeart/2005/8/layout/vProcess5"/>
    <dgm:cxn modelId="{0D1F42C5-F68D-4518-A876-C0FC61489497}" type="presParOf" srcId="{8C063A67-3F6A-4449-8D21-D737D7F59BCD}" destId="{89A0D876-0699-4B82-8BF2-B6B44CD8B0E6}" srcOrd="0" destOrd="0" presId="urn:microsoft.com/office/officeart/2005/8/layout/vProcess5"/>
    <dgm:cxn modelId="{5CEE94FE-E1F8-4CEF-9341-653D1205D535}" type="presParOf" srcId="{8C063A67-3F6A-4449-8D21-D737D7F59BCD}" destId="{7E062EE4-4AC7-439A-BCFC-D5CAFA8CB400}" srcOrd="1" destOrd="0" presId="urn:microsoft.com/office/officeart/2005/8/layout/vProcess5"/>
    <dgm:cxn modelId="{2AD39557-B525-400C-80A5-D0E89686864B}" type="presParOf" srcId="{8C063A67-3F6A-4449-8D21-D737D7F59BCD}" destId="{11FB819F-6542-473D-A781-9B82D9BC4E1C}" srcOrd="2" destOrd="0" presId="urn:microsoft.com/office/officeart/2005/8/layout/vProcess5"/>
    <dgm:cxn modelId="{2E957BD2-0F4B-4CE5-AF2E-A73E703C84F3}" type="presParOf" srcId="{8C063A67-3F6A-4449-8D21-D737D7F59BCD}" destId="{6EF519C4-DC00-4816-B838-24C2337BA900}" srcOrd="3" destOrd="0" presId="urn:microsoft.com/office/officeart/2005/8/layout/vProcess5"/>
    <dgm:cxn modelId="{BB2C077E-5097-4DAD-943B-194A06694F1A}" type="presParOf" srcId="{8C063A67-3F6A-4449-8D21-D737D7F59BCD}" destId="{F37A5594-D568-4EFD-BF2A-3D5E024DB67B}" srcOrd="4" destOrd="0" presId="urn:microsoft.com/office/officeart/2005/8/layout/vProcess5"/>
    <dgm:cxn modelId="{F684B67C-1056-4901-94B0-9885C09AC7AC}" type="presParOf" srcId="{8C063A67-3F6A-4449-8D21-D737D7F59BCD}" destId="{7851503B-792D-47B6-8193-5313D3C7F262}" srcOrd="5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749FCAF-CC79-4B1D-BBD3-079FD650F7C9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7717494C-B4A1-4ED0-A600-4614762D0ADD}">
      <dgm:prSet custT="1"/>
      <dgm:spPr/>
      <dgm:t>
        <a:bodyPr/>
        <a:lstStyle/>
        <a:p>
          <a:pPr algn="ctr"/>
          <a:r>
            <a:rPr lang="bg-BG" sz="2800" b="1" dirty="0"/>
            <a:t>Училището предлага:</a:t>
          </a:r>
          <a:endParaRPr lang="en-US" sz="2800" dirty="0"/>
        </a:p>
      </dgm:t>
    </dgm:pt>
    <dgm:pt modelId="{D545D185-9EBA-4264-A4BE-88D2A763D96E}" type="parTrans" cxnId="{471A0D5F-C662-4FDB-8218-0E04A88E41BB}">
      <dgm:prSet/>
      <dgm:spPr/>
      <dgm:t>
        <a:bodyPr/>
        <a:lstStyle/>
        <a:p>
          <a:endParaRPr lang="en-US" sz="2800"/>
        </a:p>
      </dgm:t>
    </dgm:pt>
    <dgm:pt modelId="{CB885CF0-EB45-4A40-84EF-CFB426494974}" type="sibTrans" cxnId="{471A0D5F-C662-4FDB-8218-0E04A88E41BB}">
      <dgm:prSet/>
      <dgm:spPr/>
      <dgm:t>
        <a:bodyPr/>
        <a:lstStyle/>
        <a:p>
          <a:endParaRPr lang="en-US" sz="2800"/>
        </a:p>
      </dgm:t>
    </dgm:pt>
    <dgm:pt modelId="{168120DD-8259-41D9-9159-EBB86FEAA44B}">
      <dgm:prSet custT="1"/>
      <dgm:spPr/>
      <dgm:t>
        <a:bodyPr/>
        <a:lstStyle/>
        <a:p>
          <a:r>
            <a:rPr lang="bg-BG" sz="2800" dirty="0"/>
            <a:t>Стипендии за ученици от гимназиален етап</a:t>
          </a:r>
          <a:endParaRPr lang="en-US" sz="2800" dirty="0"/>
        </a:p>
      </dgm:t>
    </dgm:pt>
    <dgm:pt modelId="{319ACC30-BE93-4432-B41D-08047C06B3C2}" type="parTrans" cxnId="{00E4CEBD-C34C-45F0-9F88-18460C960509}">
      <dgm:prSet/>
      <dgm:spPr/>
      <dgm:t>
        <a:bodyPr/>
        <a:lstStyle/>
        <a:p>
          <a:endParaRPr lang="en-US" sz="2800"/>
        </a:p>
      </dgm:t>
    </dgm:pt>
    <dgm:pt modelId="{3537A3CF-65BB-423C-907D-9975FEECBAA1}" type="sibTrans" cxnId="{00E4CEBD-C34C-45F0-9F88-18460C960509}">
      <dgm:prSet/>
      <dgm:spPr/>
      <dgm:t>
        <a:bodyPr/>
        <a:lstStyle/>
        <a:p>
          <a:endParaRPr lang="en-US" sz="2800"/>
        </a:p>
      </dgm:t>
    </dgm:pt>
    <dgm:pt modelId="{8D743C56-3C4B-4588-89CC-699F9439EA43}">
      <dgm:prSet custT="1"/>
      <dgm:spPr/>
      <dgm:t>
        <a:bodyPr/>
        <a:lstStyle/>
        <a:p>
          <a:r>
            <a:rPr lang="bg-BG" sz="2800"/>
            <a:t>Спокойна учебна обстановка с грижа за всеки ученик</a:t>
          </a:r>
          <a:endParaRPr lang="en-US" sz="2800" dirty="0"/>
        </a:p>
      </dgm:t>
    </dgm:pt>
    <dgm:pt modelId="{DDC0BFED-29D0-4587-83BB-18E6E08429CB}" type="parTrans" cxnId="{C9C9DB55-A13B-4669-BA5A-D05C703D7021}">
      <dgm:prSet/>
      <dgm:spPr/>
      <dgm:t>
        <a:bodyPr/>
        <a:lstStyle/>
        <a:p>
          <a:endParaRPr lang="en-US" sz="2800"/>
        </a:p>
      </dgm:t>
    </dgm:pt>
    <dgm:pt modelId="{D232ADB7-5BDA-442E-9727-3023C9EB7421}" type="sibTrans" cxnId="{C9C9DB55-A13B-4669-BA5A-D05C703D7021}">
      <dgm:prSet/>
      <dgm:spPr/>
      <dgm:t>
        <a:bodyPr/>
        <a:lstStyle/>
        <a:p>
          <a:endParaRPr lang="en-US" sz="2800"/>
        </a:p>
      </dgm:t>
    </dgm:pt>
    <dgm:pt modelId="{9B84FD2C-4133-4FF6-8365-5B11A469A5D6}">
      <dgm:prSet custT="1"/>
      <dgm:spPr/>
      <dgm:t>
        <a:bodyPr/>
        <a:lstStyle/>
        <a:p>
          <a:r>
            <a:rPr lang="bg-BG" sz="2800" dirty="0"/>
            <a:t>Кандидатстване след 12. клас по професии в направление биология, химия и медицина</a:t>
          </a:r>
          <a:endParaRPr lang="en-US" sz="2800" dirty="0"/>
        </a:p>
      </dgm:t>
    </dgm:pt>
    <dgm:pt modelId="{D3581FAC-8A64-4FEF-8AF8-5786384DA297}" type="parTrans" cxnId="{15D88A0F-2AA4-482C-8580-803749648C7C}">
      <dgm:prSet/>
      <dgm:spPr/>
      <dgm:t>
        <a:bodyPr/>
        <a:lstStyle/>
        <a:p>
          <a:endParaRPr lang="en-US" sz="2800"/>
        </a:p>
      </dgm:t>
    </dgm:pt>
    <dgm:pt modelId="{BBFEDCF9-243E-4A81-9202-7F0583E097E8}" type="sibTrans" cxnId="{15D88A0F-2AA4-482C-8580-803749648C7C}">
      <dgm:prSet/>
      <dgm:spPr/>
      <dgm:t>
        <a:bodyPr/>
        <a:lstStyle/>
        <a:p>
          <a:endParaRPr lang="en-US" sz="2800"/>
        </a:p>
      </dgm:t>
    </dgm:pt>
    <dgm:pt modelId="{7B96FCD3-E75F-45FB-9BF4-96225FF95599}" type="pres">
      <dgm:prSet presAssocID="{0749FCAF-CC79-4B1D-BBD3-079FD650F7C9}" presName="linear" presStyleCnt="0">
        <dgm:presLayoutVars>
          <dgm:animLvl val="lvl"/>
          <dgm:resizeHandles val="exact"/>
        </dgm:presLayoutVars>
      </dgm:prSet>
      <dgm:spPr/>
    </dgm:pt>
    <dgm:pt modelId="{69B3AA91-2545-41E3-853C-9F1FBD802497}" type="pres">
      <dgm:prSet presAssocID="{7717494C-B4A1-4ED0-A600-4614762D0ADD}" presName="parentText" presStyleLbl="node1" presStyleIdx="0" presStyleCnt="4" custLinFactY="-21443" custLinFactNeighborX="608" custLinFactNeighborY="-100000">
        <dgm:presLayoutVars>
          <dgm:chMax val="0"/>
          <dgm:bulletEnabled val="1"/>
        </dgm:presLayoutVars>
      </dgm:prSet>
      <dgm:spPr/>
    </dgm:pt>
    <dgm:pt modelId="{1A61FD5D-598F-4833-9FAB-F2CDE3655217}" type="pres">
      <dgm:prSet presAssocID="{CB885CF0-EB45-4A40-84EF-CFB426494974}" presName="spacer" presStyleCnt="0"/>
      <dgm:spPr/>
    </dgm:pt>
    <dgm:pt modelId="{82EB1420-5DC9-4422-9976-4D4EEDBFD331}" type="pres">
      <dgm:prSet presAssocID="{168120DD-8259-41D9-9159-EBB86FEAA44B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C99446BB-3908-41F7-8E7D-C35A65E2F7E8}" type="pres">
      <dgm:prSet presAssocID="{3537A3CF-65BB-423C-907D-9975FEECBAA1}" presName="spacer" presStyleCnt="0"/>
      <dgm:spPr/>
    </dgm:pt>
    <dgm:pt modelId="{145937A9-F1E6-4471-843A-65DBFE810154}" type="pres">
      <dgm:prSet presAssocID="{8D743C56-3C4B-4588-89CC-699F9439EA43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2EF6BEB2-600C-4189-BB39-BE2A5EDCA477}" type="pres">
      <dgm:prSet presAssocID="{D232ADB7-5BDA-442E-9727-3023C9EB7421}" presName="spacer" presStyleCnt="0"/>
      <dgm:spPr/>
    </dgm:pt>
    <dgm:pt modelId="{8BF9CFA7-4112-4226-A2E4-5859FBD17F84}" type="pres">
      <dgm:prSet presAssocID="{9B84FD2C-4133-4FF6-8365-5B11A469A5D6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BBD68802-D77B-4EBE-8216-A129D18AECBD}" type="presOf" srcId="{7717494C-B4A1-4ED0-A600-4614762D0ADD}" destId="{69B3AA91-2545-41E3-853C-9F1FBD802497}" srcOrd="0" destOrd="0" presId="urn:microsoft.com/office/officeart/2005/8/layout/vList2"/>
    <dgm:cxn modelId="{15D88A0F-2AA4-482C-8580-803749648C7C}" srcId="{0749FCAF-CC79-4B1D-BBD3-079FD650F7C9}" destId="{9B84FD2C-4133-4FF6-8365-5B11A469A5D6}" srcOrd="3" destOrd="0" parTransId="{D3581FAC-8A64-4FEF-8AF8-5786384DA297}" sibTransId="{BBFEDCF9-243E-4A81-9202-7F0583E097E8}"/>
    <dgm:cxn modelId="{ADD26B17-9D8B-4AEE-A947-3CEC3D27AB45}" type="presOf" srcId="{168120DD-8259-41D9-9159-EBB86FEAA44B}" destId="{82EB1420-5DC9-4422-9976-4D4EEDBFD331}" srcOrd="0" destOrd="0" presId="urn:microsoft.com/office/officeart/2005/8/layout/vList2"/>
    <dgm:cxn modelId="{471A0D5F-C662-4FDB-8218-0E04A88E41BB}" srcId="{0749FCAF-CC79-4B1D-BBD3-079FD650F7C9}" destId="{7717494C-B4A1-4ED0-A600-4614762D0ADD}" srcOrd="0" destOrd="0" parTransId="{D545D185-9EBA-4264-A4BE-88D2A763D96E}" sibTransId="{CB885CF0-EB45-4A40-84EF-CFB426494974}"/>
    <dgm:cxn modelId="{C9C9DB55-A13B-4669-BA5A-D05C703D7021}" srcId="{0749FCAF-CC79-4B1D-BBD3-079FD650F7C9}" destId="{8D743C56-3C4B-4588-89CC-699F9439EA43}" srcOrd="2" destOrd="0" parTransId="{DDC0BFED-29D0-4587-83BB-18E6E08429CB}" sibTransId="{D232ADB7-5BDA-442E-9727-3023C9EB7421}"/>
    <dgm:cxn modelId="{D49D4E91-530A-4849-8AA7-FEA19F30BB61}" type="presOf" srcId="{9B84FD2C-4133-4FF6-8365-5B11A469A5D6}" destId="{8BF9CFA7-4112-4226-A2E4-5859FBD17F84}" srcOrd="0" destOrd="0" presId="urn:microsoft.com/office/officeart/2005/8/layout/vList2"/>
    <dgm:cxn modelId="{00E4CEBD-C34C-45F0-9F88-18460C960509}" srcId="{0749FCAF-CC79-4B1D-BBD3-079FD650F7C9}" destId="{168120DD-8259-41D9-9159-EBB86FEAA44B}" srcOrd="1" destOrd="0" parTransId="{319ACC30-BE93-4432-B41D-08047C06B3C2}" sibTransId="{3537A3CF-65BB-423C-907D-9975FEECBAA1}"/>
    <dgm:cxn modelId="{8A989EE5-3846-4BBD-9C67-CC3207573675}" type="presOf" srcId="{8D743C56-3C4B-4588-89CC-699F9439EA43}" destId="{145937A9-F1E6-4471-843A-65DBFE810154}" srcOrd="0" destOrd="0" presId="urn:microsoft.com/office/officeart/2005/8/layout/vList2"/>
    <dgm:cxn modelId="{4B8B0DEC-7C38-4AD5-9BF2-3ED5F0DAED83}" type="presOf" srcId="{0749FCAF-CC79-4B1D-BBD3-079FD650F7C9}" destId="{7B96FCD3-E75F-45FB-9BF4-96225FF95599}" srcOrd="0" destOrd="0" presId="urn:microsoft.com/office/officeart/2005/8/layout/vList2"/>
    <dgm:cxn modelId="{AB81C99D-FD4D-4D1E-A09A-21B3EF50C002}" type="presParOf" srcId="{7B96FCD3-E75F-45FB-9BF4-96225FF95599}" destId="{69B3AA91-2545-41E3-853C-9F1FBD802497}" srcOrd="0" destOrd="0" presId="urn:microsoft.com/office/officeart/2005/8/layout/vList2"/>
    <dgm:cxn modelId="{5815E71E-87C2-4299-9FF8-72EC778BC890}" type="presParOf" srcId="{7B96FCD3-E75F-45FB-9BF4-96225FF95599}" destId="{1A61FD5D-598F-4833-9FAB-F2CDE3655217}" srcOrd="1" destOrd="0" presId="urn:microsoft.com/office/officeart/2005/8/layout/vList2"/>
    <dgm:cxn modelId="{29A09744-90CA-4922-BEE0-8A9074167FB8}" type="presParOf" srcId="{7B96FCD3-E75F-45FB-9BF4-96225FF95599}" destId="{82EB1420-5DC9-4422-9976-4D4EEDBFD331}" srcOrd="2" destOrd="0" presId="urn:microsoft.com/office/officeart/2005/8/layout/vList2"/>
    <dgm:cxn modelId="{D4A0D675-EC51-4EF5-97C3-8B30623C7BE0}" type="presParOf" srcId="{7B96FCD3-E75F-45FB-9BF4-96225FF95599}" destId="{C99446BB-3908-41F7-8E7D-C35A65E2F7E8}" srcOrd="3" destOrd="0" presId="urn:microsoft.com/office/officeart/2005/8/layout/vList2"/>
    <dgm:cxn modelId="{0840DF70-4F61-4019-A5B6-FBBBE10DCF28}" type="presParOf" srcId="{7B96FCD3-E75F-45FB-9BF4-96225FF95599}" destId="{145937A9-F1E6-4471-843A-65DBFE810154}" srcOrd="4" destOrd="0" presId="urn:microsoft.com/office/officeart/2005/8/layout/vList2"/>
    <dgm:cxn modelId="{9BF987F5-4C3D-4433-B93F-72E068B33124}" type="presParOf" srcId="{7B96FCD3-E75F-45FB-9BF4-96225FF95599}" destId="{2EF6BEB2-600C-4189-BB39-BE2A5EDCA477}" srcOrd="5" destOrd="0" presId="urn:microsoft.com/office/officeart/2005/8/layout/vList2"/>
    <dgm:cxn modelId="{818EA0C0-C03A-4D28-BC86-6A4B00A10E0C}" type="presParOf" srcId="{7B96FCD3-E75F-45FB-9BF4-96225FF95599}" destId="{8BF9CFA7-4112-4226-A2E4-5859FBD17F84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749FCAF-CC79-4B1D-BBD3-079FD650F7C9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717494C-B4A1-4ED0-A600-4614762D0ADD}">
      <dgm:prSet custT="1"/>
      <dgm:spPr/>
      <dgm:t>
        <a:bodyPr/>
        <a:lstStyle/>
        <a:p>
          <a:pPr algn="ctr"/>
          <a:r>
            <a:rPr lang="bg-BG" sz="2800" b="1" dirty="0"/>
            <a:t>Училището предлага:</a:t>
          </a:r>
          <a:endParaRPr lang="en-US" sz="2800" dirty="0"/>
        </a:p>
      </dgm:t>
    </dgm:pt>
    <dgm:pt modelId="{D545D185-9EBA-4264-A4BE-88D2A763D96E}" type="parTrans" cxnId="{471A0D5F-C662-4FDB-8218-0E04A88E41BB}">
      <dgm:prSet/>
      <dgm:spPr/>
      <dgm:t>
        <a:bodyPr/>
        <a:lstStyle/>
        <a:p>
          <a:endParaRPr lang="en-US" sz="2800"/>
        </a:p>
      </dgm:t>
    </dgm:pt>
    <dgm:pt modelId="{CB885CF0-EB45-4A40-84EF-CFB426494974}" type="sibTrans" cxnId="{471A0D5F-C662-4FDB-8218-0E04A88E41BB}">
      <dgm:prSet/>
      <dgm:spPr/>
      <dgm:t>
        <a:bodyPr/>
        <a:lstStyle/>
        <a:p>
          <a:endParaRPr lang="en-US" sz="2800"/>
        </a:p>
      </dgm:t>
    </dgm:pt>
    <dgm:pt modelId="{168120DD-8259-41D9-9159-EBB86FEAA44B}">
      <dgm:prSet custT="1"/>
      <dgm:spPr/>
      <dgm:t>
        <a:bodyPr/>
        <a:lstStyle/>
        <a:p>
          <a:pPr algn="l"/>
          <a:r>
            <a:rPr lang="bg-BG" sz="2800" dirty="0"/>
            <a:t>Школи по профилиращи предмети</a:t>
          </a:r>
          <a:endParaRPr lang="en-US" sz="2800" dirty="0"/>
        </a:p>
      </dgm:t>
    </dgm:pt>
    <dgm:pt modelId="{319ACC30-BE93-4432-B41D-08047C06B3C2}" type="parTrans" cxnId="{00E4CEBD-C34C-45F0-9F88-18460C960509}">
      <dgm:prSet/>
      <dgm:spPr/>
      <dgm:t>
        <a:bodyPr/>
        <a:lstStyle/>
        <a:p>
          <a:endParaRPr lang="en-US" sz="2800"/>
        </a:p>
      </dgm:t>
    </dgm:pt>
    <dgm:pt modelId="{3537A3CF-65BB-423C-907D-9975FEECBAA1}" type="sibTrans" cxnId="{00E4CEBD-C34C-45F0-9F88-18460C960509}">
      <dgm:prSet/>
      <dgm:spPr/>
      <dgm:t>
        <a:bodyPr/>
        <a:lstStyle/>
        <a:p>
          <a:endParaRPr lang="en-US" sz="2800"/>
        </a:p>
      </dgm:t>
    </dgm:pt>
    <dgm:pt modelId="{8D743C56-3C4B-4588-89CC-699F9439EA43}">
      <dgm:prSet custT="1"/>
      <dgm:spPr/>
      <dgm:t>
        <a:bodyPr/>
        <a:lstStyle/>
        <a:p>
          <a:r>
            <a:rPr lang="bg-BG" sz="2800" dirty="0"/>
            <a:t>Летни лагери и екскурзии</a:t>
          </a:r>
          <a:endParaRPr lang="en-US" sz="2800" dirty="0"/>
        </a:p>
      </dgm:t>
    </dgm:pt>
    <dgm:pt modelId="{DDC0BFED-29D0-4587-83BB-18E6E08429CB}" type="parTrans" cxnId="{C9C9DB55-A13B-4669-BA5A-D05C703D7021}">
      <dgm:prSet/>
      <dgm:spPr/>
      <dgm:t>
        <a:bodyPr/>
        <a:lstStyle/>
        <a:p>
          <a:endParaRPr lang="en-US" sz="2800"/>
        </a:p>
      </dgm:t>
    </dgm:pt>
    <dgm:pt modelId="{D232ADB7-5BDA-442E-9727-3023C9EB7421}" type="sibTrans" cxnId="{C9C9DB55-A13B-4669-BA5A-D05C703D7021}">
      <dgm:prSet/>
      <dgm:spPr/>
      <dgm:t>
        <a:bodyPr/>
        <a:lstStyle/>
        <a:p>
          <a:endParaRPr lang="en-US" sz="2800"/>
        </a:p>
      </dgm:t>
    </dgm:pt>
    <dgm:pt modelId="{9B84FD2C-4133-4FF6-8365-5B11A469A5D6}">
      <dgm:prSet custT="1"/>
      <dgm:spPr/>
      <dgm:t>
        <a:bodyPr/>
        <a:lstStyle/>
        <a:p>
          <a:r>
            <a:rPr lang="bg-BG" sz="2800" dirty="0"/>
            <a:t>Участия в състезания и олимпиади на областно и национално ниво </a:t>
          </a:r>
          <a:endParaRPr lang="en-US" sz="2800" dirty="0"/>
        </a:p>
      </dgm:t>
    </dgm:pt>
    <dgm:pt modelId="{D3581FAC-8A64-4FEF-8AF8-5786384DA297}" type="parTrans" cxnId="{15D88A0F-2AA4-482C-8580-803749648C7C}">
      <dgm:prSet/>
      <dgm:spPr/>
      <dgm:t>
        <a:bodyPr/>
        <a:lstStyle/>
        <a:p>
          <a:endParaRPr lang="en-US" sz="2800"/>
        </a:p>
      </dgm:t>
    </dgm:pt>
    <dgm:pt modelId="{BBFEDCF9-243E-4A81-9202-7F0583E097E8}" type="sibTrans" cxnId="{15D88A0F-2AA4-482C-8580-803749648C7C}">
      <dgm:prSet/>
      <dgm:spPr/>
      <dgm:t>
        <a:bodyPr/>
        <a:lstStyle/>
        <a:p>
          <a:endParaRPr lang="en-US" sz="2800"/>
        </a:p>
      </dgm:t>
    </dgm:pt>
    <dgm:pt modelId="{7B96FCD3-E75F-45FB-9BF4-96225FF95599}" type="pres">
      <dgm:prSet presAssocID="{0749FCAF-CC79-4B1D-BBD3-079FD650F7C9}" presName="linear" presStyleCnt="0">
        <dgm:presLayoutVars>
          <dgm:animLvl val="lvl"/>
          <dgm:resizeHandles val="exact"/>
        </dgm:presLayoutVars>
      </dgm:prSet>
      <dgm:spPr/>
    </dgm:pt>
    <dgm:pt modelId="{69B3AA91-2545-41E3-853C-9F1FBD802497}" type="pres">
      <dgm:prSet presAssocID="{7717494C-B4A1-4ED0-A600-4614762D0ADD}" presName="parentText" presStyleLbl="node1" presStyleIdx="0" presStyleCnt="4" custScaleY="144026" custLinFactY="-21443" custLinFactNeighborX="608" custLinFactNeighborY="-100000">
        <dgm:presLayoutVars>
          <dgm:chMax val="0"/>
          <dgm:bulletEnabled val="1"/>
        </dgm:presLayoutVars>
      </dgm:prSet>
      <dgm:spPr/>
    </dgm:pt>
    <dgm:pt modelId="{1A61FD5D-598F-4833-9FAB-F2CDE3655217}" type="pres">
      <dgm:prSet presAssocID="{CB885CF0-EB45-4A40-84EF-CFB426494974}" presName="spacer" presStyleCnt="0"/>
      <dgm:spPr/>
    </dgm:pt>
    <dgm:pt modelId="{82EB1420-5DC9-4422-9976-4D4EEDBFD331}" type="pres">
      <dgm:prSet presAssocID="{168120DD-8259-41D9-9159-EBB86FEAA44B}" presName="parentText" presStyleLbl="node1" presStyleIdx="1" presStyleCnt="4" custScaleY="141846" custLinFactNeighborX="634" custLinFactNeighborY="-62744">
        <dgm:presLayoutVars>
          <dgm:chMax val="0"/>
          <dgm:bulletEnabled val="1"/>
        </dgm:presLayoutVars>
      </dgm:prSet>
      <dgm:spPr/>
    </dgm:pt>
    <dgm:pt modelId="{C99446BB-3908-41F7-8E7D-C35A65E2F7E8}" type="pres">
      <dgm:prSet presAssocID="{3537A3CF-65BB-423C-907D-9975FEECBAA1}" presName="spacer" presStyleCnt="0"/>
      <dgm:spPr/>
    </dgm:pt>
    <dgm:pt modelId="{145937A9-F1E6-4471-843A-65DBFE810154}" type="pres">
      <dgm:prSet presAssocID="{8D743C56-3C4B-4588-89CC-699F9439EA43}" presName="parentText" presStyleLbl="node1" presStyleIdx="2" presStyleCnt="4" custScaleY="180739" custLinFactY="-2715" custLinFactNeighborX="362" custLinFactNeighborY="-100000">
        <dgm:presLayoutVars>
          <dgm:chMax val="0"/>
          <dgm:bulletEnabled val="1"/>
        </dgm:presLayoutVars>
      </dgm:prSet>
      <dgm:spPr/>
    </dgm:pt>
    <dgm:pt modelId="{2EF6BEB2-600C-4189-BB39-BE2A5EDCA477}" type="pres">
      <dgm:prSet presAssocID="{D232ADB7-5BDA-442E-9727-3023C9EB7421}" presName="spacer" presStyleCnt="0"/>
      <dgm:spPr/>
    </dgm:pt>
    <dgm:pt modelId="{8BF9CFA7-4112-4226-A2E4-5859FBD17F84}" type="pres">
      <dgm:prSet presAssocID="{9B84FD2C-4133-4FF6-8365-5B11A469A5D6}" presName="parentText" presStyleLbl="node1" presStyleIdx="3" presStyleCnt="4" custScaleY="188362" custLinFactY="-6528" custLinFactNeighborY="-100000">
        <dgm:presLayoutVars>
          <dgm:chMax val="0"/>
          <dgm:bulletEnabled val="1"/>
        </dgm:presLayoutVars>
      </dgm:prSet>
      <dgm:spPr/>
    </dgm:pt>
  </dgm:ptLst>
  <dgm:cxnLst>
    <dgm:cxn modelId="{BBD68802-D77B-4EBE-8216-A129D18AECBD}" type="presOf" srcId="{7717494C-B4A1-4ED0-A600-4614762D0ADD}" destId="{69B3AA91-2545-41E3-853C-9F1FBD802497}" srcOrd="0" destOrd="0" presId="urn:microsoft.com/office/officeart/2005/8/layout/vList2"/>
    <dgm:cxn modelId="{15D88A0F-2AA4-482C-8580-803749648C7C}" srcId="{0749FCAF-CC79-4B1D-BBD3-079FD650F7C9}" destId="{9B84FD2C-4133-4FF6-8365-5B11A469A5D6}" srcOrd="3" destOrd="0" parTransId="{D3581FAC-8A64-4FEF-8AF8-5786384DA297}" sibTransId="{BBFEDCF9-243E-4A81-9202-7F0583E097E8}"/>
    <dgm:cxn modelId="{ADD26B17-9D8B-4AEE-A947-3CEC3D27AB45}" type="presOf" srcId="{168120DD-8259-41D9-9159-EBB86FEAA44B}" destId="{82EB1420-5DC9-4422-9976-4D4EEDBFD331}" srcOrd="0" destOrd="0" presId="urn:microsoft.com/office/officeart/2005/8/layout/vList2"/>
    <dgm:cxn modelId="{471A0D5F-C662-4FDB-8218-0E04A88E41BB}" srcId="{0749FCAF-CC79-4B1D-BBD3-079FD650F7C9}" destId="{7717494C-B4A1-4ED0-A600-4614762D0ADD}" srcOrd="0" destOrd="0" parTransId="{D545D185-9EBA-4264-A4BE-88D2A763D96E}" sibTransId="{CB885CF0-EB45-4A40-84EF-CFB426494974}"/>
    <dgm:cxn modelId="{C9C9DB55-A13B-4669-BA5A-D05C703D7021}" srcId="{0749FCAF-CC79-4B1D-BBD3-079FD650F7C9}" destId="{8D743C56-3C4B-4588-89CC-699F9439EA43}" srcOrd="2" destOrd="0" parTransId="{DDC0BFED-29D0-4587-83BB-18E6E08429CB}" sibTransId="{D232ADB7-5BDA-442E-9727-3023C9EB7421}"/>
    <dgm:cxn modelId="{D49D4E91-530A-4849-8AA7-FEA19F30BB61}" type="presOf" srcId="{9B84FD2C-4133-4FF6-8365-5B11A469A5D6}" destId="{8BF9CFA7-4112-4226-A2E4-5859FBD17F84}" srcOrd="0" destOrd="0" presId="urn:microsoft.com/office/officeart/2005/8/layout/vList2"/>
    <dgm:cxn modelId="{00E4CEBD-C34C-45F0-9F88-18460C960509}" srcId="{0749FCAF-CC79-4B1D-BBD3-079FD650F7C9}" destId="{168120DD-8259-41D9-9159-EBB86FEAA44B}" srcOrd="1" destOrd="0" parTransId="{319ACC30-BE93-4432-B41D-08047C06B3C2}" sibTransId="{3537A3CF-65BB-423C-907D-9975FEECBAA1}"/>
    <dgm:cxn modelId="{8A989EE5-3846-4BBD-9C67-CC3207573675}" type="presOf" srcId="{8D743C56-3C4B-4588-89CC-699F9439EA43}" destId="{145937A9-F1E6-4471-843A-65DBFE810154}" srcOrd="0" destOrd="0" presId="urn:microsoft.com/office/officeart/2005/8/layout/vList2"/>
    <dgm:cxn modelId="{4B8B0DEC-7C38-4AD5-9BF2-3ED5F0DAED83}" type="presOf" srcId="{0749FCAF-CC79-4B1D-BBD3-079FD650F7C9}" destId="{7B96FCD3-E75F-45FB-9BF4-96225FF95599}" srcOrd="0" destOrd="0" presId="urn:microsoft.com/office/officeart/2005/8/layout/vList2"/>
    <dgm:cxn modelId="{AB81C99D-FD4D-4D1E-A09A-21B3EF50C002}" type="presParOf" srcId="{7B96FCD3-E75F-45FB-9BF4-96225FF95599}" destId="{69B3AA91-2545-41E3-853C-9F1FBD802497}" srcOrd="0" destOrd="0" presId="urn:microsoft.com/office/officeart/2005/8/layout/vList2"/>
    <dgm:cxn modelId="{5815E71E-87C2-4299-9FF8-72EC778BC890}" type="presParOf" srcId="{7B96FCD3-E75F-45FB-9BF4-96225FF95599}" destId="{1A61FD5D-598F-4833-9FAB-F2CDE3655217}" srcOrd="1" destOrd="0" presId="urn:microsoft.com/office/officeart/2005/8/layout/vList2"/>
    <dgm:cxn modelId="{29A09744-90CA-4922-BEE0-8A9074167FB8}" type="presParOf" srcId="{7B96FCD3-E75F-45FB-9BF4-96225FF95599}" destId="{82EB1420-5DC9-4422-9976-4D4EEDBFD331}" srcOrd="2" destOrd="0" presId="urn:microsoft.com/office/officeart/2005/8/layout/vList2"/>
    <dgm:cxn modelId="{D4A0D675-EC51-4EF5-97C3-8B30623C7BE0}" type="presParOf" srcId="{7B96FCD3-E75F-45FB-9BF4-96225FF95599}" destId="{C99446BB-3908-41F7-8E7D-C35A65E2F7E8}" srcOrd="3" destOrd="0" presId="urn:microsoft.com/office/officeart/2005/8/layout/vList2"/>
    <dgm:cxn modelId="{0840DF70-4F61-4019-A5B6-FBBBE10DCF28}" type="presParOf" srcId="{7B96FCD3-E75F-45FB-9BF4-96225FF95599}" destId="{145937A9-F1E6-4471-843A-65DBFE810154}" srcOrd="4" destOrd="0" presId="urn:microsoft.com/office/officeart/2005/8/layout/vList2"/>
    <dgm:cxn modelId="{9BF987F5-4C3D-4433-B93F-72E068B33124}" type="presParOf" srcId="{7B96FCD3-E75F-45FB-9BF4-96225FF95599}" destId="{2EF6BEB2-600C-4189-BB39-BE2A5EDCA477}" srcOrd="5" destOrd="0" presId="urn:microsoft.com/office/officeart/2005/8/layout/vList2"/>
    <dgm:cxn modelId="{818EA0C0-C03A-4D28-BC86-6A4B00A10E0C}" type="presParOf" srcId="{7B96FCD3-E75F-45FB-9BF4-96225FF95599}" destId="{8BF9CFA7-4112-4226-A2E4-5859FBD17F84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1DDA0E70-A2AF-418B-8831-2E5FAFE18CAC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948D2F3-9CF4-4051-BCE8-4723CEEFE216}">
      <dgm:prSet custT="1"/>
      <dgm:spPr/>
      <dgm:t>
        <a:bodyPr/>
        <a:lstStyle/>
        <a:p>
          <a:r>
            <a:rPr lang="bg-BG" sz="2800" b="1" dirty="0">
              <a:latin typeface="+mj-lt"/>
              <a:ea typeface="Verdana" panose="020B0604030504040204" pitchFamily="34" charset="0"/>
            </a:rPr>
            <a:t>В училището е създадена полудневна организация на учебния ден за всички ученици от </a:t>
          </a:r>
          <a:r>
            <a:rPr lang="en-US" sz="2800" b="1" dirty="0">
              <a:latin typeface="+mj-lt"/>
              <a:ea typeface="Verdana" panose="020B0604030504040204" pitchFamily="34" charset="0"/>
            </a:rPr>
            <a:t>I</a:t>
          </a:r>
          <a:r>
            <a:rPr lang="bg-BG" sz="2800" b="1" dirty="0">
              <a:latin typeface="+mj-lt"/>
              <a:ea typeface="Verdana" panose="020B0604030504040204" pitchFamily="34" charset="0"/>
            </a:rPr>
            <a:t> до </a:t>
          </a:r>
          <a:r>
            <a:rPr lang="en-US" sz="2800" b="1" dirty="0">
              <a:latin typeface="+mj-lt"/>
              <a:ea typeface="Verdana" panose="020B0604030504040204" pitchFamily="34" charset="0"/>
            </a:rPr>
            <a:t>XII</a:t>
          </a:r>
          <a:r>
            <a:rPr lang="bg-BG" sz="2800" b="1" dirty="0">
              <a:latin typeface="+mj-lt"/>
              <a:ea typeface="Verdana" panose="020B0604030504040204" pitchFamily="34" charset="0"/>
            </a:rPr>
            <a:t> клас. </a:t>
          </a:r>
          <a:endParaRPr lang="en-US" sz="2800" b="1" dirty="0">
            <a:latin typeface="+mj-lt"/>
            <a:ea typeface="Verdana" panose="020B0604030504040204" pitchFamily="34" charset="0"/>
          </a:endParaRPr>
        </a:p>
      </dgm:t>
    </dgm:pt>
    <dgm:pt modelId="{317BDA30-0F7B-46F1-B191-5BBB886B1601}" type="parTrans" cxnId="{7786ACA5-DC59-422C-85C0-C397212FEA4B}">
      <dgm:prSet/>
      <dgm:spPr/>
      <dgm:t>
        <a:bodyPr/>
        <a:lstStyle/>
        <a:p>
          <a:endParaRPr lang="en-US" sz="240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85CC79A2-7125-42C1-9763-43A7384DF6C2}" type="sibTrans" cxnId="{7786ACA5-DC59-422C-85C0-C397212FEA4B}">
      <dgm:prSet/>
      <dgm:spPr/>
      <dgm:t>
        <a:bodyPr/>
        <a:lstStyle/>
        <a:p>
          <a:endParaRPr lang="en-US" sz="240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FC1E6E93-2EE3-412D-BB19-1FC342B32D0A}">
      <dgm:prSet custT="1"/>
      <dgm:spPr/>
      <dgm:t>
        <a:bodyPr/>
        <a:lstStyle/>
        <a:p>
          <a:r>
            <a:rPr lang="bg-BG" sz="2800" b="1" dirty="0">
              <a:latin typeface="+mj-lt"/>
              <a:ea typeface="Verdana" panose="020B0604030504040204" pitchFamily="34" charset="0"/>
            </a:rPr>
            <a:t>Обучението се провежда в 34 кабинета.</a:t>
          </a:r>
          <a:endParaRPr lang="en-US" sz="2800" b="1" dirty="0">
            <a:latin typeface="+mj-lt"/>
            <a:ea typeface="Verdana" panose="020B0604030504040204" pitchFamily="34" charset="0"/>
          </a:endParaRPr>
        </a:p>
      </dgm:t>
    </dgm:pt>
    <dgm:pt modelId="{D13A9E68-13FD-49F9-8622-840E68B65E83}" type="parTrans" cxnId="{3B61788E-1C34-4E52-9CE9-4EA7CDD215D6}">
      <dgm:prSet/>
      <dgm:spPr/>
      <dgm:t>
        <a:bodyPr/>
        <a:lstStyle/>
        <a:p>
          <a:endParaRPr lang="en-US" sz="240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6576EB6E-F072-49BF-8698-AAFC74B8ED67}" type="sibTrans" cxnId="{3B61788E-1C34-4E52-9CE9-4EA7CDD215D6}">
      <dgm:prSet/>
      <dgm:spPr/>
      <dgm:t>
        <a:bodyPr/>
        <a:lstStyle/>
        <a:p>
          <a:endParaRPr lang="en-US" sz="240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B55247A2-CCB0-4F0F-9E10-689F11DA4925}">
      <dgm:prSet custT="1"/>
      <dgm:spPr/>
      <dgm:t>
        <a:bodyPr/>
        <a:lstStyle/>
        <a:p>
          <a:r>
            <a:rPr lang="bg-BG" sz="2800" b="1" dirty="0">
              <a:latin typeface="+mj-lt"/>
              <a:ea typeface="Verdana" panose="020B0604030504040204" pitchFamily="34" charset="0"/>
            </a:rPr>
            <a:t>Подготовката на учениците се извършва от високо квалифицирани преподаватели, които имат добра общообразователна и професионална подготовка.</a:t>
          </a:r>
          <a:endParaRPr lang="en-US" sz="2800" b="1" dirty="0">
            <a:latin typeface="+mj-lt"/>
            <a:ea typeface="Verdana" panose="020B0604030504040204" pitchFamily="34" charset="0"/>
          </a:endParaRPr>
        </a:p>
      </dgm:t>
    </dgm:pt>
    <dgm:pt modelId="{AAB30B40-FF9D-443D-B35C-146BE106AAF3}" type="parTrans" cxnId="{9E85971D-955F-46C4-B5E0-83E1CC5C07D1}">
      <dgm:prSet/>
      <dgm:spPr/>
      <dgm:t>
        <a:bodyPr/>
        <a:lstStyle/>
        <a:p>
          <a:endParaRPr lang="en-US" sz="240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17D86418-9EB4-4A9E-B506-7E4C744DE0F4}" type="sibTrans" cxnId="{9E85971D-955F-46C4-B5E0-83E1CC5C07D1}">
      <dgm:prSet/>
      <dgm:spPr/>
      <dgm:t>
        <a:bodyPr/>
        <a:lstStyle/>
        <a:p>
          <a:endParaRPr lang="en-US" sz="240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A5B6E01B-9F12-40E7-9A30-165B9B19DFB6}" type="pres">
      <dgm:prSet presAssocID="{1DDA0E70-A2AF-418B-8831-2E5FAFE18CAC}" presName="linear" presStyleCnt="0">
        <dgm:presLayoutVars>
          <dgm:animLvl val="lvl"/>
          <dgm:resizeHandles val="exact"/>
        </dgm:presLayoutVars>
      </dgm:prSet>
      <dgm:spPr/>
    </dgm:pt>
    <dgm:pt modelId="{31969716-08AA-48BE-B977-FB6AE00E0051}" type="pres">
      <dgm:prSet presAssocID="{8948D2F3-9CF4-4051-BCE8-4723CEEFE216}" presName="parentText" presStyleLbl="node1" presStyleIdx="0" presStyleCnt="3" custLinFactY="-12125" custLinFactNeighborY="-100000">
        <dgm:presLayoutVars>
          <dgm:chMax val="0"/>
          <dgm:bulletEnabled val="1"/>
        </dgm:presLayoutVars>
      </dgm:prSet>
      <dgm:spPr/>
    </dgm:pt>
    <dgm:pt modelId="{D0469C4D-61BB-493A-9038-64368A0E9B09}" type="pres">
      <dgm:prSet presAssocID="{85CC79A2-7125-42C1-9763-43A7384DF6C2}" presName="spacer" presStyleCnt="0"/>
      <dgm:spPr/>
    </dgm:pt>
    <dgm:pt modelId="{4C3D7CBC-0CF7-4FD6-AE7B-D7D4D3C7F5AE}" type="pres">
      <dgm:prSet presAssocID="{FC1E6E93-2EE3-412D-BB19-1FC342B32D0A}" presName="parentText" presStyleLbl="node1" presStyleIdx="1" presStyleCnt="3" custLinFactY="-5641" custLinFactNeighborX="-170" custLinFactNeighborY="-100000">
        <dgm:presLayoutVars>
          <dgm:chMax val="0"/>
          <dgm:bulletEnabled val="1"/>
        </dgm:presLayoutVars>
      </dgm:prSet>
      <dgm:spPr/>
    </dgm:pt>
    <dgm:pt modelId="{8AA24A17-8CDE-4E6E-B99F-C73D80CF8369}" type="pres">
      <dgm:prSet presAssocID="{6576EB6E-F072-49BF-8698-AAFC74B8ED67}" presName="spacer" presStyleCnt="0"/>
      <dgm:spPr/>
    </dgm:pt>
    <dgm:pt modelId="{7B19FFB6-F7BC-47F2-92BA-0BA1EC3B52B2}" type="pres">
      <dgm:prSet presAssocID="{B55247A2-CCB0-4F0F-9E10-689F11DA4925}" presName="parentText" presStyleLbl="node1" presStyleIdx="2" presStyleCnt="3" custScaleY="113538">
        <dgm:presLayoutVars>
          <dgm:chMax val="0"/>
          <dgm:bulletEnabled val="1"/>
        </dgm:presLayoutVars>
      </dgm:prSet>
      <dgm:spPr/>
    </dgm:pt>
  </dgm:ptLst>
  <dgm:cxnLst>
    <dgm:cxn modelId="{9E85971D-955F-46C4-B5E0-83E1CC5C07D1}" srcId="{1DDA0E70-A2AF-418B-8831-2E5FAFE18CAC}" destId="{B55247A2-CCB0-4F0F-9E10-689F11DA4925}" srcOrd="2" destOrd="0" parTransId="{AAB30B40-FF9D-443D-B35C-146BE106AAF3}" sibTransId="{17D86418-9EB4-4A9E-B506-7E4C744DE0F4}"/>
    <dgm:cxn modelId="{E868012E-12B9-4179-944A-C257D524CC22}" type="presOf" srcId="{B55247A2-CCB0-4F0F-9E10-689F11DA4925}" destId="{7B19FFB6-F7BC-47F2-92BA-0BA1EC3B52B2}" srcOrd="0" destOrd="0" presId="urn:microsoft.com/office/officeart/2005/8/layout/vList2"/>
    <dgm:cxn modelId="{8AECB47E-0D03-41B5-AE3E-5E5E726F48EF}" type="presOf" srcId="{1DDA0E70-A2AF-418B-8831-2E5FAFE18CAC}" destId="{A5B6E01B-9F12-40E7-9A30-165B9B19DFB6}" srcOrd="0" destOrd="0" presId="urn:microsoft.com/office/officeart/2005/8/layout/vList2"/>
    <dgm:cxn modelId="{3B61788E-1C34-4E52-9CE9-4EA7CDD215D6}" srcId="{1DDA0E70-A2AF-418B-8831-2E5FAFE18CAC}" destId="{FC1E6E93-2EE3-412D-BB19-1FC342B32D0A}" srcOrd="1" destOrd="0" parTransId="{D13A9E68-13FD-49F9-8622-840E68B65E83}" sibTransId="{6576EB6E-F072-49BF-8698-AAFC74B8ED67}"/>
    <dgm:cxn modelId="{7786ACA5-DC59-422C-85C0-C397212FEA4B}" srcId="{1DDA0E70-A2AF-418B-8831-2E5FAFE18CAC}" destId="{8948D2F3-9CF4-4051-BCE8-4723CEEFE216}" srcOrd="0" destOrd="0" parTransId="{317BDA30-0F7B-46F1-B191-5BBB886B1601}" sibTransId="{85CC79A2-7125-42C1-9763-43A7384DF6C2}"/>
    <dgm:cxn modelId="{4C305FA7-477E-4386-A550-6E64CC412C6A}" type="presOf" srcId="{8948D2F3-9CF4-4051-BCE8-4723CEEFE216}" destId="{31969716-08AA-48BE-B977-FB6AE00E0051}" srcOrd="0" destOrd="0" presId="urn:microsoft.com/office/officeart/2005/8/layout/vList2"/>
    <dgm:cxn modelId="{6DC338F7-DD8A-47C2-8CD5-7C61660753DC}" type="presOf" srcId="{FC1E6E93-2EE3-412D-BB19-1FC342B32D0A}" destId="{4C3D7CBC-0CF7-4FD6-AE7B-D7D4D3C7F5AE}" srcOrd="0" destOrd="0" presId="urn:microsoft.com/office/officeart/2005/8/layout/vList2"/>
    <dgm:cxn modelId="{58AC3ADB-7E5F-4293-A646-75DA2B7C4131}" type="presParOf" srcId="{A5B6E01B-9F12-40E7-9A30-165B9B19DFB6}" destId="{31969716-08AA-48BE-B977-FB6AE00E0051}" srcOrd="0" destOrd="0" presId="urn:microsoft.com/office/officeart/2005/8/layout/vList2"/>
    <dgm:cxn modelId="{94D920B6-5E58-44E7-9AB8-3D434C134ED7}" type="presParOf" srcId="{A5B6E01B-9F12-40E7-9A30-165B9B19DFB6}" destId="{D0469C4D-61BB-493A-9038-64368A0E9B09}" srcOrd="1" destOrd="0" presId="urn:microsoft.com/office/officeart/2005/8/layout/vList2"/>
    <dgm:cxn modelId="{56DC6F4A-E7AA-4D0B-B0F1-411D96D85E38}" type="presParOf" srcId="{A5B6E01B-9F12-40E7-9A30-165B9B19DFB6}" destId="{4C3D7CBC-0CF7-4FD6-AE7B-D7D4D3C7F5AE}" srcOrd="2" destOrd="0" presId="urn:microsoft.com/office/officeart/2005/8/layout/vList2"/>
    <dgm:cxn modelId="{071D30D3-DE11-4B12-BED2-F047597CBA57}" type="presParOf" srcId="{A5B6E01B-9F12-40E7-9A30-165B9B19DFB6}" destId="{8AA24A17-8CDE-4E6E-B99F-C73D80CF8369}" srcOrd="3" destOrd="0" presId="urn:microsoft.com/office/officeart/2005/8/layout/vList2"/>
    <dgm:cxn modelId="{14D81723-3FCA-431D-9AE4-5F118C946AC0}" type="presParOf" srcId="{A5B6E01B-9F12-40E7-9A30-165B9B19DFB6}" destId="{7B19FFB6-F7BC-47F2-92BA-0BA1EC3B52B2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476C26C-1085-4F9C-995F-15A48911D302}">
      <dsp:nvSpPr>
        <dsp:cNvPr id="0" name=""/>
        <dsp:cNvSpPr/>
      </dsp:nvSpPr>
      <dsp:spPr>
        <a:xfrm>
          <a:off x="-245258" y="68258"/>
          <a:ext cx="9090405" cy="120798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2800" b="1" kern="1200" dirty="0">
              <a:latin typeface="+mj-lt"/>
            </a:rPr>
            <a:t>Една паралелка след завършено основно образование, профил “Природни науки”</a:t>
          </a:r>
          <a:endParaRPr lang="en-US" sz="2800" kern="1200" dirty="0">
            <a:latin typeface="+mj-lt"/>
          </a:endParaRPr>
        </a:p>
      </dsp:txBody>
      <dsp:txXfrm>
        <a:off x="-209877" y="103639"/>
        <a:ext cx="7104289" cy="1137224"/>
      </dsp:txXfrm>
    </dsp:sp>
    <dsp:sp modelId="{F29F6DAB-0F0B-410F-B646-B0ADCD27B89E}">
      <dsp:nvSpPr>
        <dsp:cNvPr id="0" name=""/>
        <dsp:cNvSpPr/>
      </dsp:nvSpPr>
      <dsp:spPr>
        <a:xfrm>
          <a:off x="0" y="1442585"/>
          <a:ext cx="11096619" cy="268994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2400" b="1" kern="1200" dirty="0">
              <a:latin typeface="+mj-lt"/>
            </a:rPr>
            <a:t>със задължителни профилиращи учебни предмети: </a:t>
          </a:r>
          <a:endParaRPr lang="en-US" sz="2400" kern="1200" dirty="0">
            <a:latin typeface="+mj-lt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bg-BG" sz="2400" b="1" kern="1200" dirty="0">
              <a:latin typeface="+mj-lt"/>
            </a:rPr>
            <a:t>Биология и здравно образование </a:t>
          </a:r>
          <a:endParaRPr lang="en-US" sz="2400" kern="1200" dirty="0">
            <a:latin typeface="+mj-lt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bg-BG" sz="2400" b="1" kern="1200" dirty="0">
              <a:latin typeface="+mj-lt"/>
            </a:rPr>
            <a:t>Химия и опазване на околната среда</a:t>
          </a:r>
          <a:endParaRPr lang="en-US" sz="2400" kern="1200" dirty="0">
            <a:latin typeface="+mj-lt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bg-BG" sz="2400" b="1" kern="1200" dirty="0">
              <a:latin typeface="+mj-lt"/>
            </a:rPr>
            <a:t>по рамков учебен план за профилирано образование със интензивно изучаване на чужд език  - Английски  език </a:t>
          </a:r>
          <a:endParaRPr lang="en-US" sz="2400" kern="1200" dirty="0">
            <a:latin typeface="+mj-lt"/>
          </a:endParaRPr>
        </a:p>
      </dsp:txBody>
      <dsp:txXfrm>
        <a:off x="78786" y="1521371"/>
        <a:ext cx="7422110" cy="2532370"/>
      </dsp:txXfrm>
    </dsp:sp>
    <dsp:sp modelId="{4EDB4847-7A4E-475B-BFF6-7C4E272CD109}">
      <dsp:nvSpPr>
        <dsp:cNvPr id="0" name=""/>
        <dsp:cNvSpPr/>
      </dsp:nvSpPr>
      <dsp:spPr>
        <a:xfrm>
          <a:off x="7605397" y="715572"/>
          <a:ext cx="1324903" cy="1324903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7903500" y="715572"/>
        <a:ext cx="728697" cy="99699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A1CE9F-587B-48D4-81C0-32CC269AC863}">
      <dsp:nvSpPr>
        <dsp:cNvPr id="0" name=""/>
        <dsp:cNvSpPr/>
      </dsp:nvSpPr>
      <dsp:spPr>
        <a:xfrm>
          <a:off x="0" y="1834221"/>
          <a:ext cx="4909941" cy="585469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2400" b="1" kern="1200" dirty="0">
              <a:solidFill>
                <a:schemeClr val="tx1"/>
              </a:solidFill>
            </a:rPr>
            <a:t>МАТЕРИАЛНО-ТЕХНИЧЕСКА БАЗА</a:t>
          </a:r>
          <a:endParaRPr lang="en-US" sz="2400" kern="1200" dirty="0">
            <a:solidFill>
              <a:schemeClr val="tx1"/>
            </a:solidFill>
          </a:endParaRPr>
        </a:p>
      </dsp:txBody>
      <dsp:txXfrm>
        <a:off x="17148" y="1851369"/>
        <a:ext cx="4875645" cy="551173"/>
      </dsp:txXfrm>
    </dsp:sp>
    <dsp:sp modelId="{1ED638DE-730E-4F76-879A-3C13F94F09D9}">
      <dsp:nvSpPr>
        <dsp:cNvPr id="0" name=""/>
        <dsp:cNvSpPr/>
      </dsp:nvSpPr>
      <dsp:spPr>
        <a:xfrm>
          <a:off x="33369" y="2419690"/>
          <a:ext cx="457624" cy="3179038"/>
        </a:xfrm>
        <a:custGeom>
          <a:avLst/>
          <a:gdLst/>
          <a:ahLst/>
          <a:cxnLst/>
          <a:rect l="0" t="0" r="0" b="0"/>
          <a:pathLst>
            <a:path>
              <a:moveTo>
                <a:pt x="457624" y="0"/>
              </a:moveTo>
              <a:lnTo>
                <a:pt x="0" y="317903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DA2552F-F932-4888-A176-D2C79763F080}">
      <dsp:nvSpPr>
        <dsp:cNvPr id="0" name=""/>
        <dsp:cNvSpPr/>
      </dsp:nvSpPr>
      <dsp:spPr>
        <a:xfrm>
          <a:off x="33369" y="4866259"/>
          <a:ext cx="10634362" cy="146493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9055" tIns="39370" rIns="59055" bIns="3937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3100" b="1" kern="1200"/>
            <a:t>Съвременно </a:t>
          </a:r>
          <a:r>
            <a:rPr lang="bg-BG" sz="3100" b="1" kern="1200" dirty="0"/>
            <a:t>оборудвана конферентна зала,  която дава възможност за провеждане на различни лекции и презентации пред </a:t>
          </a:r>
          <a:r>
            <a:rPr lang="bg-BG" sz="3100" b="1" kern="1200"/>
            <a:t>по-широка аудитория.</a:t>
          </a:r>
          <a:endParaRPr lang="en-US" sz="3100" kern="1200" dirty="0"/>
        </a:p>
      </dsp:txBody>
      <dsp:txXfrm>
        <a:off x="76276" y="4909166"/>
        <a:ext cx="10548548" cy="137912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062EE4-4AC7-439A-BCFC-D5CAFA8CB400}">
      <dsp:nvSpPr>
        <dsp:cNvPr id="0" name=""/>
        <dsp:cNvSpPr/>
      </dsp:nvSpPr>
      <dsp:spPr>
        <a:xfrm>
          <a:off x="-187997" y="-239314"/>
          <a:ext cx="10441585" cy="273697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2400" b="1" kern="1200" dirty="0">
              <a:latin typeface="+mj-lt"/>
            </a:rPr>
            <a:t>МАТЕРИАЛНО-ТЕХНИЧЕСКА БАЗА</a:t>
          </a:r>
          <a:endParaRPr lang="en-US" sz="2400" kern="1200" dirty="0">
            <a:latin typeface="+mj-lt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bg-BG" sz="2400" b="1" kern="1200" dirty="0">
              <a:latin typeface="+mj-lt"/>
            </a:rPr>
            <a:t>училищен стол, в който се предлага здравословно меню, съобразено с възрастовите особености на учениците;</a:t>
          </a:r>
          <a:endParaRPr lang="en-US" sz="2400" kern="1200" dirty="0">
            <a:latin typeface="+mj-lt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bg-BG" sz="2400" b="1" kern="1200" dirty="0">
              <a:latin typeface="+mj-lt"/>
            </a:rPr>
            <a:t>два физкултурни салона;</a:t>
          </a:r>
          <a:endParaRPr lang="en-US" sz="2400" kern="1200" dirty="0">
            <a:latin typeface="+mj-lt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bg-BG" sz="2400" b="1" kern="1200" dirty="0">
              <a:latin typeface="+mj-lt"/>
            </a:rPr>
            <a:t>училището е оборудвано с камери, което дава възможност за обучение в контролирана и защитена среда.</a:t>
          </a:r>
          <a:endParaRPr lang="en-US" sz="2400" kern="1200" dirty="0">
            <a:latin typeface="+mj-lt"/>
          </a:endParaRPr>
        </a:p>
      </dsp:txBody>
      <dsp:txXfrm>
        <a:off x="-107834" y="-159151"/>
        <a:ext cx="8380476" cy="2576648"/>
      </dsp:txXfrm>
    </dsp:sp>
    <dsp:sp modelId="{11FB819F-6542-473D-A781-9B82D9BC4E1C}">
      <dsp:nvSpPr>
        <dsp:cNvPr id="0" name=""/>
        <dsp:cNvSpPr/>
      </dsp:nvSpPr>
      <dsp:spPr>
        <a:xfrm>
          <a:off x="1861844" y="2414525"/>
          <a:ext cx="9532125" cy="177971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2600" b="1" kern="1200" dirty="0">
              <a:latin typeface="+mj-lt"/>
            </a:rPr>
            <a:t>Всичко това осигурява на учениците, които се обучават в училището, много добри условия за обучение, възпитание и развитие. </a:t>
          </a:r>
          <a:endParaRPr lang="en-US" sz="2600" kern="1200" dirty="0">
            <a:latin typeface="+mj-lt"/>
          </a:endParaRPr>
        </a:p>
      </dsp:txBody>
      <dsp:txXfrm>
        <a:off x="1913970" y="2466651"/>
        <a:ext cx="6588916" cy="1675466"/>
      </dsp:txXfrm>
    </dsp:sp>
    <dsp:sp modelId="{6EF519C4-DC00-4816-B838-24C2337BA900}">
      <dsp:nvSpPr>
        <dsp:cNvPr id="0" name=""/>
        <dsp:cNvSpPr/>
      </dsp:nvSpPr>
      <dsp:spPr>
        <a:xfrm>
          <a:off x="8602673" y="1638370"/>
          <a:ext cx="1156816" cy="1156816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8862957" y="1638370"/>
        <a:ext cx="636248" cy="87050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B3AA91-2545-41E3-853C-9F1FBD802497}">
      <dsp:nvSpPr>
        <dsp:cNvPr id="0" name=""/>
        <dsp:cNvSpPr/>
      </dsp:nvSpPr>
      <dsp:spPr>
        <a:xfrm>
          <a:off x="0" y="0"/>
          <a:ext cx="10970122" cy="109626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2800" b="1" kern="1200" dirty="0"/>
            <a:t>Училището предлага:</a:t>
          </a:r>
          <a:endParaRPr lang="en-US" sz="2800" kern="1200" dirty="0"/>
        </a:p>
      </dsp:txBody>
      <dsp:txXfrm>
        <a:off x="53515" y="53515"/>
        <a:ext cx="10863092" cy="989233"/>
      </dsp:txXfrm>
    </dsp:sp>
    <dsp:sp modelId="{82EB1420-5DC9-4422-9976-4D4EEDBFD331}">
      <dsp:nvSpPr>
        <dsp:cNvPr id="0" name=""/>
        <dsp:cNvSpPr/>
      </dsp:nvSpPr>
      <dsp:spPr>
        <a:xfrm>
          <a:off x="0" y="1111733"/>
          <a:ext cx="10970122" cy="109626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2800" kern="1200" dirty="0"/>
            <a:t>Стипендии за ученици от гимназиален етап</a:t>
          </a:r>
          <a:endParaRPr lang="en-US" sz="2800" kern="1200" dirty="0"/>
        </a:p>
      </dsp:txBody>
      <dsp:txXfrm>
        <a:off x="53515" y="1165248"/>
        <a:ext cx="10863092" cy="989233"/>
      </dsp:txXfrm>
    </dsp:sp>
    <dsp:sp modelId="{145937A9-F1E6-4471-843A-65DBFE810154}">
      <dsp:nvSpPr>
        <dsp:cNvPr id="0" name=""/>
        <dsp:cNvSpPr/>
      </dsp:nvSpPr>
      <dsp:spPr>
        <a:xfrm>
          <a:off x="0" y="2222312"/>
          <a:ext cx="10970122" cy="109626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2800" kern="1200"/>
            <a:t>Спокойна учебна обстановка с грижа за всеки ученик</a:t>
          </a:r>
          <a:endParaRPr lang="en-US" sz="2800" kern="1200" dirty="0"/>
        </a:p>
      </dsp:txBody>
      <dsp:txXfrm>
        <a:off x="53515" y="2275827"/>
        <a:ext cx="10863092" cy="989233"/>
      </dsp:txXfrm>
    </dsp:sp>
    <dsp:sp modelId="{8BF9CFA7-4112-4226-A2E4-5859FBD17F84}">
      <dsp:nvSpPr>
        <dsp:cNvPr id="0" name=""/>
        <dsp:cNvSpPr/>
      </dsp:nvSpPr>
      <dsp:spPr>
        <a:xfrm>
          <a:off x="0" y="3332892"/>
          <a:ext cx="10970122" cy="109626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2800" kern="1200" dirty="0"/>
            <a:t>Кандидатстване след 12. клас по професии в направление биология, химия и медицина</a:t>
          </a:r>
          <a:endParaRPr lang="en-US" sz="2800" kern="1200" dirty="0"/>
        </a:p>
      </dsp:txBody>
      <dsp:txXfrm>
        <a:off x="53515" y="3386407"/>
        <a:ext cx="10863092" cy="98923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B3AA91-2545-41E3-853C-9F1FBD802497}">
      <dsp:nvSpPr>
        <dsp:cNvPr id="0" name=""/>
        <dsp:cNvSpPr/>
      </dsp:nvSpPr>
      <dsp:spPr>
        <a:xfrm>
          <a:off x="0" y="0"/>
          <a:ext cx="10986272" cy="9706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2800" b="1" kern="1200" dirty="0"/>
            <a:t>Училището предлага:</a:t>
          </a:r>
          <a:endParaRPr lang="en-US" sz="2800" kern="1200" dirty="0"/>
        </a:p>
      </dsp:txBody>
      <dsp:txXfrm>
        <a:off x="47382" y="47382"/>
        <a:ext cx="10891508" cy="875856"/>
      </dsp:txXfrm>
    </dsp:sp>
    <dsp:sp modelId="{82EB1420-5DC9-4422-9976-4D4EEDBFD331}">
      <dsp:nvSpPr>
        <dsp:cNvPr id="0" name=""/>
        <dsp:cNvSpPr/>
      </dsp:nvSpPr>
      <dsp:spPr>
        <a:xfrm>
          <a:off x="0" y="996073"/>
          <a:ext cx="10986272" cy="95592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2800" kern="1200" dirty="0"/>
            <a:t>Школи по профилиращи предмети</a:t>
          </a:r>
          <a:endParaRPr lang="en-US" sz="2800" kern="1200" dirty="0"/>
        </a:p>
      </dsp:txBody>
      <dsp:txXfrm>
        <a:off x="46665" y="1042738"/>
        <a:ext cx="10892942" cy="862598"/>
      </dsp:txXfrm>
    </dsp:sp>
    <dsp:sp modelId="{145937A9-F1E6-4471-843A-65DBFE810154}">
      <dsp:nvSpPr>
        <dsp:cNvPr id="0" name=""/>
        <dsp:cNvSpPr/>
      </dsp:nvSpPr>
      <dsp:spPr>
        <a:xfrm>
          <a:off x="0" y="1949968"/>
          <a:ext cx="10986272" cy="121803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2800" kern="1200" dirty="0"/>
            <a:t>Летни лагери и екскурзии</a:t>
          </a:r>
          <a:endParaRPr lang="en-US" sz="2800" kern="1200" dirty="0"/>
        </a:p>
      </dsp:txBody>
      <dsp:txXfrm>
        <a:off x="59460" y="2009428"/>
        <a:ext cx="10867352" cy="1099116"/>
      </dsp:txXfrm>
    </dsp:sp>
    <dsp:sp modelId="{8BF9CFA7-4112-4226-A2E4-5859FBD17F84}">
      <dsp:nvSpPr>
        <dsp:cNvPr id="0" name=""/>
        <dsp:cNvSpPr/>
      </dsp:nvSpPr>
      <dsp:spPr>
        <a:xfrm>
          <a:off x="0" y="3168227"/>
          <a:ext cx="10986272" cy="126940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2800" kern="1200" dirty="0"/>
            <a:t>Участия в състезания и олимпиади на областно и национално ниво </a:t>
          </a:r>
          <a:endParaRPr lang="en-US" sz="2800" kern="1200" dirty="0"/>
        </a:p>
      </dsp:txBody>
      <dsp:txXfrm>
        <a:off x="61967" y="3230194"/>
        <a:ext cx="10862338" cy="114547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969716-08AA-48BE-B977-FB6AE00E0051}">
      <dsp:nvSpPr>
        <dsp:cNvPr id="0" name=""/>
        <dsp:cNvSpPr/>
      </dsp:nvSpPr>
      <dsp:spPr>
        <a:xfrm>
          <a:off x="0" y="90739"/>
          <a:ext cx="11220450" cy="109988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2800" b="1" kern="1200" dirty="0">
              <a:latin typeface="+mj-lt"/>
              <a:ea typeface="Verdana" panose="020B0604030504040204" pitchFamily="34" charset="0"/>
            </a:rPr>
            <a:t>В училището е създадена полудневна организация на учебния ден за всички ученици от </a:t>
          </a:r>
          <a:r>
            <a:rPr lang="en-US" sz="2800" b="1" kern="1200" dirty="0">
              <a:latin typeface="+mj-lt"/>
              <a:ea typeface="Verdana" panose="020B0604030504040204" pitchFamily="34" charset="0"/>
            </a:rPr>
            <a:t>I</a:t>
          </a:r>
          <a:r>
            <a:rPr lang="bg-BG" sz="2800" b="1" kern="1200" dirty="0">
              <a:latin typeface="+mj-lt"/>
              <a:ea typeface="Verdana" panose="020B0604030504040204" pitchFamily="34" charset="0"/>
            </a:rPr>
            <a:t> до </a:t>
          </a:r>
          <a:r>
            <a:rPr lang="en-US" sz="2800" b="1" kern="1200" dirty="0">
              <a:latin typeface="+mj-lt"/>
              <a:ea typeface="Verdana" panose="020B0604030504040204" pitchFamily="34" charset="0"/>
            </a:rPr>
            <a:t>XII</a:t>
          </a:r>
          <a:r>
            <a:rPr lang="bg-BG" sz="2800" b="1" kern="1200" dirty="0">
              <a:latin typeface="+mj-lt"/>
              <a:ea typeface="Verdana" panose="020B0604030504040204" pitchFamily="34" charset="0"/>
            </a:rPr>
            <a:t> клас. </a:t>
          </a:r>
          <a:endParaRPr lang="en-US" sz="2800" b="1" kern="1200" dirty="0">
            <a:latin typeface="+mj-lt"/>
            <a:ea typeface="Verdana" panose="020B0604030504040204" pitchFamily="34" charset="0"/>
          </a:endParaRPr>
        </a:p>
      </dsp:txBody>
      <dsp:txXfrm>
        <a:off x="53692" y="144431"/>
        <a:ext cx="11113066" cy="992505"/>
      </dsp:txXfrm>
    </dsp:sp>
    <dsp:sp modelId="{4C3D7CBC-0CF7-4FD6-AE7B-D7D4D3C7F5AE}">
      <dsp:nvSpPr>
        <dsp:cNvPr id="0" name=""/>
        <dsp:cNvSpPr/>
      </dsp:nvSpPr>
      <dsp:spPr>
        <a:xfrm>
          <a:off x="0" y="1273589"/>
          <a:ext cx="11220450" cy="109988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2800" b="1" kern="1200" dirty="0">
              <a:latin typeface="+mj-lt"/>
              <a:ea typeface="Verdana" panose="020B0604030504040204" pitchFamily="34" charset="0"/>
            </a:rPr>
            <a:t>Обучението се провежда в 34 кабинета.</a:t>
          </a:r>
          <a:endParaRPr lang="en-US" sz="2800" b="1" kern="1200" dirty="0">
            <a:latin typeface="+mj-lt"/>
            <a:ea typeface="Verdana" panose="020B0604030504040204" pitchFamily="34" charset="0"/>
          </a:endParaRPr>
        </a:p>
      </dsp:txBody>
      <dsp:txXfrm>
        <a:off x="53692" y="1327281"/>
        <a:ext cx="11113066" cy="992505"/>
      </dsp:txXfrm>
    </dsp:sp>
    <dsp:sp modelId="{7B19FFB6-F7BC-47F2-92BA-0BA1EC3B52B2}">
      <dsp:nvSpPr>
        <dsp:cNvPr id="0" name=""/>
        <dsp:cNvSpPr/>
      </dsp:nvSpPr>
      <dsp:spPr>
        <a:xfrm>
          <a:off x="0" y="2458810"/>
          <a:ext cx="11220450" cy="124879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-BG" sz="2800" b="1" kern="1200" dirty="0">
              <a:latin typeface="+mj-lt"/>
              <a:ea typeface="Verdana" panose="020B0604030504040204" pitchFamily="34" charset="0"/>
            </a:rPr>
            <a:t>Подготовката на учениците се извършва от високо квалифицирани преподаватели, които имат добра общообразователна и професионална подготовка.</a:t>
          </a:r>
          <a:endParaRPr lang="en-US" sz="2800" b="1" kern="1200" dirty="0">
            <a:latin typeface="+mj-lt"/>
            <a:ea typeface="Verdana" panose="020B0604030504040204" pitchFamily="34" charset="0"/>
          </a:endParaRPr>
        </a:p>
      </dsp:txBody>
      <dsp:txXfrm>
        <a:off x="60961" y="2519771"/>
        <a:ext cx="11098528" cy="112687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Заглавен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652D67A5-85AB-B905-8671-51104DBB66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Подзаглавие 2">
            <a:extLst>
              <a:ext uri="{FF2B5EF4-FFF2-40B4-BE49-F238E27FC236}">
                <a16:creationId xmlns:a16="http://schemas.microsoft.com/office/drawing/2014/main" id="{234DE670-EFF0-904C-42DE-E010C41990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bg-BG"/>
              <a:t>Щракнете, за да редактирате стила на подзаглавието в образеца</a:t>
            </a:r>
          </a:p>
        </p:txBody>
      </p:sp>
      <p:sp>
        <p:nvSpPr>
          <p:cNvPr id="4" name="Контейнер за дата 3">
            <a:extLst>
              <a:ext uri="{FF2B5EF4-FFF2-40B4-BE49-F238E27FC236}">
                <a16:creationId xmlns:a16="http://schemas.microsoft.com/office/drawing/2014/main" id="{420791AB-A816-A30F-D15A-88563D740B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DAA96-9225-41D3-9FCD-7F7289E6FBE2}" type="datetimeFigureOut">
              <a:rPr lang="bg-BG" smtClean="0"/>
              <a:t>6.6.2024 г.</a:t>
            </a:fld>
            <a:endParaRPr lang="bg-BG"/>
          </a:p>
        </p:txBody>
      </p:sp>
      <p:sp>
        <p:nvSpPr>
          <p:cNvPr id="5" name="Контейнер за долния колонтитул 4">
            <a:extLst>
              <a:ext uri="{FF2B5EF4-FFF2-40B4-BE49-F238E27FC236}">
                <a16:creationId xmlns:a16="http://schemas.microsoft.com/office/drawing/2014/main" id="{7F8C34B9-6CF1-B59D-EDDE-7BFD3F4607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>
            <a:extLst>
              <a:ext uri="{FF2B5EF4-FFF2-40B4-BE49-F238E27FC236}">
                <a16:creationId xmlns:a16="http://schemas.microsoft.com/office/drawing/2014/main" id="{94C01E09-EB6C-D1E4-2DC6-6BE759CDEA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93C48-6CE6-446A-80F2-9BD0BAA0E99D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2783497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лавие и вертикален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2638040B-714C-760F-E987-B397B7833D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вертикален текст 2">
            <a:extLst>
              <a:ext uri="{FF2B5EF4-FFF2-40B4-BE49-F238E27FC236}">
                <a16:creationId xmlns:a16="http://schemas.microsoft.com/office/drawing/2014/main" id="{A5DBDB7E-9CCE-A76E-10D3-6F80CA6DCE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4" name="Контейнер за дата 3">
            <a:extLst>
              <a:ext uri="{FF2B5EF4-FFF2-40B4-BE49-F238E27FC236}">
                <a16:creationId xmlns:a16="http://schemas.microsoft.com/office/drawing/2014/main" id="{822B65AC-A4AF-36AD-E77E-D9228B5195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DAA96-9225-41D3-9FCD-7F7289E6FBE2}" type="datetimeFigureOut">
              <a:rPr lang="bg-BG" smtClean="0"/>
              <a:t>6.6.2024 г.</a:t>
            </a:fld>
            <a:endParaRPr lang="bg-BG"/>
          </a:p>
        </p:txBody>
      </p:sp>
      <p:sp>
        <p:nvSpPr>
          <p:cNvPr id="5" name="Контейнер за долния колонтитул 4">
            <a:extLst>
              <a:ext uri="{FF2B5EF4-FFF2-40B4-BE49-F238E27FC236}">
                <a16:creationId xmlns:a16="http://schemas.microsoft.com/office/drawing/2014/main" id="{72C583EC-7394-5C17-A5B3-590F029065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>
            <a:extLst>
              <a:ext uri="{FF2B5EF4-FFF2-40B4-BE49-F238E27FC236}">
                <a16:creationId xmlns:a16="http://schemas.microsoft.com/office/drawing/2014/main" id="{18EDD680-1397-10CC-33B5-1F496AD7E0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93C48-6CE6-446A-80F2-9BD0BAA0E99D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40022522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но заглави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но заглавие 1">
            <a:extLst>
              <a:ext uri="{FF2B5EF4-FFF2-40B4-BE49-F238E27FC236}">
                <a16:creationId xmlns:a16="http://schemas.microsoft.com/office/drawing/2014/main" id="{E67CFEEC-83E4-4094-5F8D-874DCA9714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вертикален текст 2">
            <a:extLst>
              <a:ext uri="{FF2B5EF4-FFF2-40B4-BE49-F238E27FC236}">
                <a16:creationId xmlns:a16="http://schemas.microsoft.com/office/drawing/2014/main" id="{63C940EA-DC68-20AB-928C-1CBDD797C5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4" name="Контейнер за дата 3">
            <a:extLst>
              <a:ext uri="{FF2B5EF4-FFF2-40B4-BE49-F238E27FC236}">
                <a16:creationId xmlns:a16="http://schemas.microsoft.com/office/drawing/2014/main" id="{AFAF90F6-0EE4-40BA-7508-CB6E5B547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DAA96-9225-41D3-9FCD-7F7289E6FBE2}" type="datetimeFigureOut">
              <a:rPr lang="bg-BG" smtClean="0"/>
              <a:t>6.6.2024 г.</a:t>
            </a:fld>
            <a:endParaRPr lang="bg-BG"/>
          </a:p>
        </p:txBody>
      </p:sp>
      <p:sp>
        <p:nvSpPr>
          <p:cNvPr id="5" name="Контейнер за долния колонтитул 4">
            <a:extLst>
              <a:ext uri="{FF2B5EF4-FFF2-40B4-BE49-F238E27FC236}">
                <a16:creationId xmlns:a16="http://schemas.microsoft.com/office/drawing/2014/main" id="{A6679223-7754-7A0B-E542-ACC5218E17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>
            <a:extLst>
              <a:ext uri="{FF2B5EF4-FFF2-40B4-BE49-F238E27FC236}">
                <a16:creationId xmlns:a16="http://schemas.microsoft.com/office/drawing/2014/main" id="{ED35B3BC-C9AA-015C-C4AF-13ED275A3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93C48-6CE6-446A-80F2-9BD0BAA0E99D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867262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лавие и съдъ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7BA5B1D3-7946-C41C-7C87-CC6708EDD9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895DE84A-97B1-FB4D-7998-09E5933D3B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4" name="Контейнер за дата 3">
            <a:extLst>
              <a:ext uri="{FF2B5EF4-FFF2-40B4-BE49-F238E27FC236}">
                <a16:creationId xmlns:a16="http://schemas.microsoft.com/office/drawing/2014/main" id="{39644D8F-86B0-CFAE-BF08-6FAAEB43C6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DAA96-9225-41D3-9FCD-7F7289E6FBE2}" type="datetimeFigureOut">
              <a:rPr lang="bg-BG" smtClean="0"/>
              <a:t>6.6.2024 г.</a:t>
            </a:fld>
            <a:endParaRPr lang="bg-BG"/>
          </a:p>
        </p:txBody>
      </p:sp>
      <p:sp>
        <p:nvSpPr>
          <p:cNvPr id="5" name="Контейнер за долния колонтитул 4">
            <a:extLst>
              <a:ext uri="{FF2B5EF4-FFF2-40B4-BE49-F238E27FC236}">
                <a16:creationId xmlns:a16="http://schemas.microsoft.com/office/drawing/2014/main" id="{DCC2AC2B-2C99-969D-A981-B3DBCFB79F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>
            <a:extLst>
              <a:ext uri="{FF2B5EF4-FFF2-40B4-BE49-F238E27FC236}">
                <a16:creationId xmlns:a16="http://schemas.microsoft.com/office/drawing/2014/main" id="{4D729DFE-1E84-CD66-6021-DCA52E42E6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93C48-6CE6-446A-80F2-9BD0BAA0E99D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9808522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лавка разд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18C6B416-AF39-BAAC-60BE-E80F140882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bg-BG"/>
              <a:t>Редакт. стил загл. образец</a:t>
            </a:r>
          </a:p>
        </p:txBody>
      </p:sp>
      <p:sp>
        <p:nvSpPr>
          <p:cNvPr id="3" name="Текстов контейнер 2">
            <a:extLst>
              <a:ext uri="{FF2B5EF4-FFF2-40B4-BE49-F238E27FC236}">
                <a16:creationId xmlns:a16="http://schemas.microsoft.com/office/drawing/2014/main" id="{E1C45FE0-D393-BCEF-215B-265A6D3D2D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4" name="Контейнер за дата 3">
            <a:extLst>
              <a:ext uri="{FF2B5EF4-FFF2-40B4-BE49-F238E27FC236}">
                <a16:creationId xmlns:a16="http://schemas.microsoft.com/office/drawing/2014/main" id="{9A5B97C8-6F3D-E1E4-70B1-5ED54F42EC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DAA96-9225-41D3-9FCD-7F7289E6FBE2}" type="datetimeFigureOut">
              <a:rPr lang="bg-BG" smtClean="0"/>
              <a:t>6.6.2024 г.</a:t>
            </a:fld>
            <a:endParaRPr lang="bg-BG"/>
          </a:p>
        </p:txBody>
      </p:sp>
      <p:sp>
        <p:nvSpPr>
          <p:cNvPr id="5" name="Контейнер за долния колонтитул 4">
            <a:extLst>
              <a:ext uri="{FF2B5EF4-FFF2-40B4-BE49-F238E27FC236}">
                <a16:creationId xmlns:a16="http://schemas.microsoft.com/office/drawing/2014/main" id="{20F7F25D-1D3B-2AB9-F806-4ABA342F18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>
            <a:extLst>
              <a:ext uri="{FF2B5EF4-FFF2-40B4-BE49-F238E27FC236}">
                <a16:creationId xmlns:a16="http://schemas.microsoft.com/office/drawing/2014/main" id="{BEABB3A2-11F5-FD62-DCE3-8530E045F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93C48-6CE6-446A-80F2-9BD0BAA0E99D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623238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е съдърж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EDDB82F5-ECAF-FEF3-91AE-DF9D225CD0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ECCC99FD-5539-006C-6CF6-CD52C39A67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4" name="Контейнер за съдържание 3">
            <a:extLst>
              <a:ext uri="{FF2B5EF4-FFF2-40B4-BE49-F238E27FC236}">
                <a16:creationId xmlns:a16="http://schemas.microsoft.com/office/drawing/2014/main" id="{3422B13F-F36C-A6AF-1D74-67FD05237F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5" name="Контейнер за дата 4">
            <a:extLst>
              <a:ext uri="{FF2B5EF4-FFF2-40B4-BE49-F238E27FC236}">
                <a16:creationId xmlns:a16="http://schemas.microsoft.com/office/drawing/2014/main" id="{0331612E-E0AC-2CDA-97CA-025B7CACF4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DAA96-9225-41D3-9FCD-7F7289E6FBE2}" type="datetimeFigureOut">
              <a:rPr lang="bg-BG" smtClean="0"/>
              <a:t>6.6.2024 г.</a:t>
            </a:fld>
            <a:endParaRPr lang="bg-BG"/>
          </a:p>
        </p:txBody>
      </p:sp>
      <p:sp>
        <p:nvSpPr>
          <p:cNvPr id="6" name="Контейнер за долния колонтитул 5">
            <a:extLst>
              <a:ext uri="{FF2B5EF4-FFF2-40B4-BE49-F238E27FC236}">
                <a16:creationId xmlns:a16="http://schemas.microsoft.com/office/drawing/2014/main" id="{2A2100EC-31C9-21DB-CB35-DDAF228F2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Контейнер за номер на слайда 6">
            <a:extLst>
              <a:ext uri="{FF2B5EF4-FFF2-40B4-BE49-F238E27FC236}">
                <a16:creationId xmlns:a16="http://schemas.microsoft.com/office/drawing/2014/main" id="{6926DEBF-9CC6-A594-28BB-C7D4245C4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93C48-6CE6-446A-80F2-9BD0BAA0E99D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8242506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62184E4D-066E-C378-5CE5-9D402898B3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bg-BG"/>
              <a:t>Редакт. стил загл. образец</a:t>
            </a:r>
          </a:p>
        </p:txBody>
      </p:sp>
      <p:sp>
        <p:nvSpPr>
          <p:cNvPr id="3" name="Текстов контейнер 2">
            <a:extLst>
              <a:ext uri="{FF2B5EF4-FFF2-40B4-BE49-F238E27FC236}">
                <a16:creationId xmlns:a16="http://schemas.microsoft.com/office/drawing/2014/main" id="{B3034941-A1A6-0807-DD53-ED4F6D085C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4" name="Контейнер за съдържание 3">
            <a:extLst>
              <a:ext uri="{FF2B5EF4-FFF2-40B4-BE49-F238E27FC236}">
                <a16:creationId xmlns:a16="http://schemas.microsoft.com/office/drawing/2014/main" id="{DA6FE0F3-55A7-748B-958B-60324D4BEE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5" name="Текстов контейнер 4">
            <a:extLst>
              <a:ext uri="{FF2B5EF4-FFF2-40B4-BE49-F238E27FC236}">
                <a16:creationId xmlns:a16="http://schemas.microsoft.com/office/drawing/2014/main" id="{EAC888B1-F6D7-5B38-6509-5A4B244A3C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6" name="Контейнер за съдържание 5">
            <a:extLst>
              <a:ext uri="{FF2B5EF4-FFF2-40B4-BE49-F238E27FC236}">
                <a16:creationId xmlns:a16="http://schemas.microsoft.com/office/drawing/2014/main" id="{C19681AC-35C6-F5D9-3DDF-DF1A4A06DE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7" name="Контейнер за дата 6">
            <a:extLst>
              <a:ext uri="{FF2B5EF4-FFF2-40B4-BE49-F238E27FC236}">
                <a16:creationId xmlns:a16="http://schemas.microsoft.com/office/drawing/2014/main" id="{17B959C0-E157-B3E8-F344-86C1B870C6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DAA96-9225-41D3-9FCD-7F7289E6FBE2}" type="datetimeFigureOut">
              <a:rPr lang="bg-BG" smtClean="0"/>
              <a:t>6.6.2024 г.</a:t>
            </a:fld>
            <a:endParaRPr lang="bg-BG"/>
          </a:p>
        </p:txBody>
      </p:sp>
      <p:sp>
        <p:nvSpPr>
          <p:cNvPr id="8" name="Контейнер за долния колонтитул 7">
            <a:extLst>
              <a:ext uri="{FF2B5EF4-FFF2-40B4-BE49-F238E27FC236}">
                <a16:creationId xmlns:a16="http://schemas.microsoft.com/office/drawing/2014/main" id="{703E0FC4-7656-3918-5231-A359409170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9" name="Контейнер за номер на слайда 8">
            <a:extLst>
              <a:ext uri="{FF2B5EF4-FFF2-40B4-BE49-F238E27FC236}">
                <a16:creationId xmlns:a16="http://schemas.microsoft.com/office/drawing/2014/main" id="{7B777E4E-1F02-E8AE-6486-B0901F7A1D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93C48-6CE6-446A-80F2-9BD0BAA0E99D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196070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Само заглав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109E7E98-0BAB-F701-9D4A-F140EBEDBC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дата 2">
            <a:extLst>
              <a:ext uri="{FF2B5EF4-FFF2-40B4-BE49-F238E27FC236}">
                <a16:creationId xmlns:a16="http://schemas.microsoft.com/office/drawing/2014/main" id="{C609934E-84C6-377C-95A7-3DBDAC0369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DAA96-9225-41D3-9FCD-7F7289E6FBE2}" type="datetimeFigureOut">
              <a:rPr lang="bg-BG" smtClean="0"/>
              <a:t>6.6.2024 г.</a:t>
            </a:fld>
            <a:endParaRPr lang="bg-BG"/>
          </a:p>
        </p:txBody>
      </p:sp>
      <p:sp>
        <p:nvSpPr>
          <p:cNvPr id="4" name="Контейнер за долния колонтитул 3">
            <a:extLst>
              <a:ext uri="{FF2B5EF4-FFF2-40B4-BE49-F238E27FC236}">
                <a16:creationId xmlns:a16="http://schemas.microsoft.com/office/drawing/2014/main" id="{01EBB65C-B1A0-862B-C4D4-11F3A6E7D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5" name="Контейнер за номер на слайда 4">
            <a:extLst>
              <a:ext uri="{FF2B5EF4-FFF2-40B4-BE49-F238E27FC236}">
                <a16:creationId xmlns:a16="http://schemas.microsoft.com/office/drawing/2014/main" id="{8C6B4141-35EA-523D-8740-B33C85D4A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93C48-6CE6-446A-80F2-9BD0BAA0E99D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5704482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разе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дата 1">
            <a:extLst>
              <a:ext uri="{FF2B5EF4-FFF2-40B4-BE49-F238E27FC236}">
                <a16:creationId xmlns:a16="http://schemas.microsoft.com/office/drawing/2014/main" id="{DE8F3519-A6B9-0447-8CE6-06526DCD82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DAA96-9225-41D3-9FCD-7F7289E6FBE2}" type="datetimeFigureOut">
              <a:rPr lang="bg-BG" smtClean="0"/>
              <a:t>6.6.2024 г.</a:t>
            </a:fld>
            <a:endParaRPr lang="bg-BG"/>
          </a:p>
        </p:txBody>
      </p:sp>
      <p:sp>
        <p:nvSpPr>
          <p:cNvPr id="3" name="Контейнер за долния колонтитул 2">
            <a:extLst>
              <a:ext uri="{FF2B5EF4-FFF2-40B4-BE49-F238E27FC236}">
                <a16:creationId xmlns:a16="http://schemas.microsoft.com/office/drawing/2014/main" id="{E7B20E1B-C9EF-B321-F91D-35C8B33095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Контейнер за номер на слайда 3">
            <a:extLst>
              <a:ext uri="{FF2B5EF4-FFF2-40B4-BE49-F238E27FC236}">
                <a16:creationId xmlns:a16="http://schemas.microsoft.com/office/drawing/2014/main" id="{E07EA2E0-9CAF-F9A7-F671-8103DEAB64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93C48-6CE6-446A-80F2-9BD0BAA0E99D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0452900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Съдържание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C8588FAF-7954-CF0F-D9F0-DE39F0B59F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50B6E3B8-EED7-D793-A96A-4AA7380FE7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4" name="Текстов контейнер 3">
            <a:extLst>
              <a:ext uri="{FF2B5EF4-FFF2-40B4-BE49-F238E27FC236}">
                <a16:creationId xmlns:a16="http://schemas.microsoft.com/office/drawing/2014/main" id="{67EBAE8D-E0AC-D566-4DC3-A05E33C77D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5" name="Контейнер за дата 4">
            <a:extLst>
              <a:ext uri="{FF2B5EF4-FFF2-40B4-BE49-F238E27FC236}">
                <a16:creationId xmlns:a16="http://schemas.microsoft.com/office/drawing/2014/main" id="{46D61C86-63BA-EB06-9C2C-433D7A9CE3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DAA96-9225-41D3-9FCD-7F7289E6FBE2}" type="datetimeFigureOut">
              <a:rPr lang="bg-BG" smtClean="0"/>
              <a:t>6.6.2024 г.</a:t>
            </a:fld>
            <a:endParaRPr lang="bg-BG"/>
          </a:p>
        </p:txBody>
      </p:sp>
      <p:sp>
        <p:nvSpPr>
          <p:cNvPr id="6" name="Контейнер за долния колонтитул 5">
            <a:extLst>
              <a:ext uri="{FF2B5EF4-FFF2-40B4-BE49-F238E27FC236}">
                <a16:creationId xmlns:a16="http://schemas.microsoft.com/office/drawing/2014/main" id="{BF96FB17-FF71-1AA9-5EA1-68EC4B161E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Контейнер за номер на слайда 6">
            <a:extLst>
              <a:ext uri="{FF2B5EF4-FFF2-40B4-BE49-F238E27FC236}">
                <a16:creationId xmlns:a16="http://schemas.microsoft.com/office/drawing/2014/main" id="{002194F1-5724-1164-61AF-4D0596304A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93C48-6CE6-446A-80F2-9BD0BAA0E99D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4214882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Картина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1EAFDD15-5AF0-CBDD-B5C1-77F1465A0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картина 2">
            <a:extLst>
              <a:ext uri="{FF2B5EF4-FFF2-40B4-BE49-F238E27FC236}">
                <a16:creationId xmlns:a16="http://schemas.microsoft.com/office/drawing/2014/main" id="{FA8F8780-ADD2-1C98-4009-41E89E75E0E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bg-BG"/>
          </a:p>
        </p:txBody>
      </p:sp>
      <p:sp>
        <p:nvSpPr>
          <p:cNvPr id="4" name="Текстов контейнер 3">
            <a:extLst>
              <a:ext uri="{FF2B5EF4-FFF2-40B4-BE49-F238E27FC236}">
                <a16:creationId xmlns:a16="http://schemas.microsoft.com/office/drawing/2014/main" id="{1AC3BFE9-3CE2-F735-F601-1558304496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5" name="Контейнер за дата 4">
            <a:extLst>
              <a:ext uri="{FF2B5EF4-FFF2-40B4-BE49-F238E27FC236}">
                <a16:creationId xmlns:a16="http://schemas.microsoft.com/office/drawing/2014/main" id="{1042DA4A-8B87-785B-1847-8EE07889E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DAA96-9225-41D3-9FCD-7F7289E6FBE2}" type="datetimeFigureOut">
              <a:rPr lang="bg-BG" smtClean="0"/>
              <a:t>6.6.2024 г.</a:t>
            </a:fld>
            <a:endParaRPr lang="bg-BG"/>
          </a:p>
        </p:txBody>
      </p:sp>
      <p:sp>
        <p:nvSpPr>
          <p:cNvPr id="6" name="Контейнер за долния колонтитул 5">
            <a:extLst>
              <a:ext uri="{FF2B5EF4-FFF2-40B4-BE49-F238E27FC236}">
                <a16:creationId xmlns:a16="http://schemas.microsoft.com/office/drawing/2014/main" id="{4EF37D18-633B-B539-83A6-91DD0B7B20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Контейнер за номер на слайда 6">
            <a:extLst>
              <a:ext uri="{FF2B5EF4-FFF2-40B4-BE49-F238E27FC236}">
                <a16:creationId xmlns:a16="http://schemas.microsoft.com/office/drawing/2014/main" id="{34FD9609-B19B-5DE5-352C-17F943FF77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93C48-6CE6-446A-80F2-9BD0BAA0E99D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6229206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заглавие 1">
            <a:extLst>
              <a:ext uri="{FF2B5EF4-FFF2-40B4-BE49-F238E27FC236}">
                <a16:creationId xmlns:a16="http://schemas.microsoft.com/office/drawing/2014/main" id="{C4D7FF35-3C96-7BD6-2747-22263708E7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bg-BG"/>
              <a:t>Редакт. стил загл. образец</a:t>
            </a:r>
          </a:p>
        </p:txBody>
      </p:sp>
      <p:sp>
        <p:nvSpPr>
          <p:cNvPr id="3" name="Текстов контейнер 2">
            <a:extLst>
              <a:ext uri="{FF2B5EF4-FFF2-40B4-BE49-F238E27FC236}">
                <a16:creationId xmlns:a16="http://schemas.microsoft.com/office/drawing/2014/main" id="{864DC5F6-EAA6-87B1-380B-001387D5C8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4" name="Контейнер за дата 3">
            <a:extLst>
              <a:ext uri="{FF2B5EF4-FFF2-40B4-BE49-F238E27FC236}">
                <a16:creationId xmlns:a16="http://schemas.microsoft.com/office/drawing/2014/main" id="{B8DC5671-3D98-3D78-AEA1-C5C4EF2845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BDAA96-9225-41D3-9FCD-7F7289E6FBE2}" type="datetimeFigureOut">
              <a:rPr lang="bg-BG" smtClean="0"/>
              <a:t>6.6.2024 г.</a:t>
            </a:fld>
            <a:endParaRPr lang="bg-BG"/>
          </a:p>
        </p:txBody>
      </p:sp>
      <p:sp>
        <p:nvSpPr>
          <p:cNvPr id="5" name="Контейнер за долния колонтитул 4">
            <a:extLst>
              <a:ext uri="{FF2B5EF4-FFF2-40B4-BE49-F238E27FC236}">
                <a16:creationId xmlns:a16="http://schemas.microsoft.com/office/drawing/2014/main" id="{1692C593-2941-1D55-579E-7B4C2DABF5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bg-BG"/>
          </a:p>
        </p:txBody>
      </p:sp>
      <p:sp>
        <p:nvSpPr>
          <p:cNvPr id="6" name="Контейнер за номер на слайда 5">
            <a:extLst>
              <a:ext uri="{FF2B5EF4-FFF2-40B4-BE49-F238E27FC236}">
                <a16:creationId xmlns:a16="http://schemas.microsoft.com/office/drawing/2014/main" id="{FE32D85D-06FB-4BC9-6182-D407D510CE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F93C48-6CE6-446A-80F2-9BD0BAA0E99D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7435257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bg-BG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20.png"/><Relationship Id="rId4" Type="http://schemas.microsoft.com/office/2007/relationships/hdphoto" Target="../media/hdphoto7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3.jpg"/><Relationship Id="rId7" Type="http://schemas.microsoft.com/office/2007/relationships/hdphoto" Target="../media/hdphoto11.wdp"/><Relationship Id="rId12" Type="http://schemas.microsoft.com/office/2007/relationships/hdphoto" Target="../media/hdphoto13.wdp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27.png"/><Relationship Id="rId5" Type="http://schemas.microsoft.com/office/2007/relationships/hdphoto" Target="../media/hdphoto10.wdp"/><Relationship Id="rId10" Type="http://schemas.openxmlformats.org/officeDocument/2006/relationships/image" Target="../media/image1.png"/><Relationship Id="rId4" Type="http://schemas.openxmlformats.org/officeDocument/2006/relationships/image" Target="../media/image24.png"/><Relationship Id="rId9" Type="http://schemas.microsoft.com/office/2007/relationships/hdphoto" Target="../media/hdphoto12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0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1.png"/><Relationship Id="rId7" Type="http://schemas.openxmlformats.org/officeDocument/2006/relationships/diagramColors" Target="../diagrams/colors2.xm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095472" y="1708219"/>
            <a:ext cx="80010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g-BG" sz="2400" b="1" i="1" kern="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no Pro Smbd Caption" pitchFamily="18" charset="0"/>
              </a:rPr>
              <a:t>Наследник на първото новобългарско училище</a:t>
            </a:r>
            <a:endParaRPr lang="en-US" sz="2400" b="1" i="1" kern="0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no Pro Smbd Caption" pitchFamily="18" charset="0"/>
            </a:endParaRPr>
          </a:p>
          <a:p>
            <a:pPr algn="ctr"/>
            <a:r>
              <a:rPr lang="bg-BG" sz="2400" b="1" i="1" kern="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no Pro Smbd Caption" pitchFamily="18" charset="0"/>
              </a:rPr>
              <a:t> в град</a:t>
            </a:r>
            <a:r>
              <a:rPr lang="en-US" sz="2400" b="1" i="1" kern="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no Pro Smbd Caption" pitchFamily="18" charset="0"/>
              </a:rPr>
              <a:t> </a:t>
            </a:r>
            <a:r>
              <a:rPr lang="bg-BG" sz="2400" b="1" i="1" kern="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no Pro Smbd Caption" pitchFamily="18" charset="0"/>
              </a:rPr>
              <a:t>Хасково </a:t>
            </a:r>
            <a:endParaRPr lang="en-US" sz="2400" b="1" i="1" kern="0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no Pro Smbd Caption" pitchFamily="18" charset="0"/>
            </a:endParaRPr>
          </a:p>
          <a:p>
            <a:pPr algn="ctr"/>
            <a:endParaRPr lang="en-US" sz="2400" b="1" kern="0" dirty="0">
              <a:solidFill>
                <a:srgbClr val="000099"/>
              </a:solidFill>
              <a:latin typeface="Arno Pro Smbd Caption" pitchFamily="18" charset="0"/>
            </a:endParaRPr>
          </a:p>
        </p:txBody>
      </p:sp>
      <p:sp>
        <p:nvSpPr>
          <p:cNvPr id="16" name="Line 8"/>
          <p:cNvSpPr>
            <a:spLocks noChangeShapeType="1"/>
          </p:cNvSpPr>
          <p:nvPr/>
        </p:nvSpPr>
        <p:spPr bwMode="auto">
          <a:xfrm>
            <a:off x="1524000" y="1571612"/>
            <a:ext cx="9144000" cy="0"/>
          </a:xfrm>
          <a:prstGeom prst="line">
            <a:avLst/>
          </a:prstGeom>
          <a:noFill/>
          <a:ln w="57150">
            <a:solidFill>
              <a:schemeClr val="tx1">
                <a:lumMod val="50000"/>
                <a:lumOff val="50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27" t="11877" r="11036" b="10793"/>
          <a:stretch/>
        </p:blipFill>
        <p:spPr>
          <a:xfrm>
            <a:off x="178934" y="-121787"/>
            <a:ext cx="2030600" cy="155679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242494" y="103074"/>
            <a:ext cx="5707012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bg-BG" sz="4000" b="1" kern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Monotype Corsiva" pitchFamily="66" charset="0"/>
              </a:rPr>
              <a:t>Средно училище </a:t>
            </a:r>
          </a:p>
          <a:p>
            <a:pPr algn="ctr">
              <a:defRPr/>
            </a:pPr>
            <a:r>
              <a:rPr lang="bg-BG" sz="4000" b="1" kern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Monotype Corsiva" pitchFamily="66" charset="0"/>
              </a:rPr>
              <a:t>“Васил  Левски”- гр.  Хасково</a:t>
            </a:r>
            <a:endParaRPr lang="bg-BG" sz="40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11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963" y="2562227"/>
            <a:ext cx="8990073" cy="41048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par>
              <p:cTn id="2"/>
            </p:par>
            <p:par>
              <p:cTn id="3"/>
            </p:par>
            <p:par>
              <p:cTn id="4"/>
            </p:par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Контейнер за съдържание 8" descr="Картина, която съдържа на закрито, човек, маса, сядане&#10;&#10;Описанието е генерирано автоматично">
            <a:extLst>
              <a:ext uri="{FF2B5EF4-FFF2-40B4-BE49-F238E27FC236}">
                <a16:creationId xmlns:a16="http://schemas.microsoft.com/office/drawing/2014/main" id="{C86EF83F-CB30-570D-1F05-67AC47F218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alphaModFix amt="8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530" y="145472"/>
            <a:ext cx="11720946" cy="656705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33888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1000">
              <a:schemeClr val="accent1">
                <a:lumMod val="5000"/>
                <a:lumOff val="95000"/>
              </a:schemeClr>
            </a:gs>
            <a:gs pos="49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5" name="Rectangle 259">
            <a:extLst>
              <a:ext uri="{FF2B5EF4-FFF2-40B4-BE49-F238E27FC236}">
                <a16:creationId xmlns:a16="http://schemas.microsoft.com/office/drawing/2014/main" id="{08BC803E-13F3-4DAB-B17C-BEB0076164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2" name="Rectangle 261">
            <a:extLst>
              <a:ext uri="{FF2B5EF4-FFF2-40B4-BE49-F238E27FC236}">
                <a16:creationId xmlns:a16="http://schemas.microsoft.com/office/drawing/2014/main" id="{B8DDE571-E57F-4AB5-83C7-30EB5DDCCA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-2"/>
            <a:ext cx="12191996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Контейнер за съдържание 7" descr="Картина, която съдържа текст, човек, стая&#10;&#10;Описанието е генерирано автоматично">
            <a:extLst>
              <a:ext uri="{FF2B5EF4-FFF2-40B4-BE49-F238E27FC236}">
                <a16:creationId xmlns:a16="http://schemas.microsoft.com/office/drawing/2014/main" id="{D9855ECC-C2DD-AE09-D23F-02BD5BEE5C2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88" r="3" b="6158"/>
          <a:stretch/>
        </p:blipFill>
        <p:spPr>
          <a:xfrm>
            <a:off x="5702185" y="1"/>
            <a:ext cx="6489823" cy="3429002"/>
          </a:xfrm>
          <a:custGeom>
            <a:avLst/>
            <a:gdLst/>
            <a:ahLst/>
            <a:cxnLst/>
            <a:rect l="l" t="t" r="r" b="b"/>
            <a:pathLst>
              <a:path w="6489823" h="3421047">
                <a:moveTo>
                  <a:pt x="383239" y="0"/>
                </a:moveTo>
                <a:lnTo>
                  <a:pt x="6489823" y="0"/>
                </a:lnTo>
                <a:lnTo>
                  <a:pt x="6489823" y="3421047"/>
                </a:lnTo>
                <a:lnTo>
                  <a:pt x="0" y="3421047"/>
                </a:lnTo>
                <a:lnTo>
                  <a:pt x="10162" y="3368785"/>
                </a:lnTo>
                <a:cubicBezTo>
                  <a:pt x="15448" y="3346584"/>
                  <a:pt x="22094" y="3323293"/>
                  <a:pt x="30699" y="3298569"/>
                </a:cubicBezTo>
                <a:cubicBezTo>
                  <a:pt x="41150" y="3275988"/>
                  <a:pt x="42443" y="3246652"/>
                  <a:pt x="33589" y="3233050"/>
                </a:cubicBezTo>
                <a:cubicBezTo>
                  <a:pt x="32065" y="3230708"/>
                  <a:pt x="30291" y="3228932"/>
                  <a:pt x="28325" y="3227777"/>
                </a:cubicBezTo>
                <a:cubicBezTo>
                  <a:pt x="30678" y="3188484"/>
                  <a:pt x="72205" y="3103624"/>
                  <a:pt x="73382" y="3050568"/>
                </a:cubicBezTo>
                <a:cubicBezTo>
                  <a:pt x="69165" y="3022639"/>
                  <a:pt x="68605" y="2960322"/>
                  <a:pt x="84953" y="2920501"/>
                </a:cubicBezTo>
                <a:cubicBezTo>
                  <a:pt x="69327" y="2932298"/>
                  <a:pt x="121103" y="2664904"/>
                  <a:pt x="109217" y="2657859"/>
                </a:cubicBezTo>
                <a:cubicBezTo>
                  <a:pt x="110075" y="2597031"/>
                  <a:pt x="138136" y="2522558"/>
                  <a:pt x="139777" y="2464312"/>
                </a:cubicBezTo>
                <a:cubicBezTo>
                  <a:pt x="141801" y="2450201"/>
                  <a:pt x="199861" y="2246813"/>
                  <a:pt x="198683" y="2236608"/>
                </a:cubicBezTo>
                <a:lnTo>
                  <a:pt x="283684" y="1924542"/>
                </a:lnTo>
                <a:cubicBezTo>
                  <a:pt x="313071" y="1811100"/>
                  <a:pt x="307196" y="1868801"/>
                  <a:pt x="336583" y="1755359"/>
                </a:cubicBezTo>
                <a:cubicBezTo>
                  <a:pt x="383246" y="1573239"/>
                  <a:pt x="363875" y="1577802"/>
                  <a:pt x="409119" y="1401207"/>
                </a:cubicBezTo>
                <a:cubicBezTo>
                  <a:pt x="428998" y="1329345"/>
                  <a:pt x="403240" y="1279669"/>
                  <a:pt x="421957" y="1175450"/>
                </a:cubicBezTo>
                <a:cubicBezTo>
                  <a:pt x="442602" y="1107577"/>
                  <a:pt x="340683" y="794854"/>
                  <a:pt x="369233" y="688836"/>
                </a:cubicBezTo>
                <a:cubicBezTo>
                  <a:pt x="378440" y="610640"/>
                  <a:pt x="331945" y="587322"/>
                  <a:pt x="346155" y="513896"/>
                </a:cubicBezTo>
                <a:cubicBezTo>
                  <a:pt x="351974" y="496939"/>
                  <a:pt x="362179" y="406394"/>
                  <a:pt x="344911" y="393010"/>
                </a:cubicBezTo>
                <a:cubicBezTo>
                  <a:pt x="389436" y="301493"/>
                  <a:pt x="356186" y="264408"/>
                  <a:pt x="369960" y="232042"/>
                </a:cubicBezTo>
                <a:cubicBezTo>
                  <a:pt x="394611" y="153791"/>
                  <a:pt x="372056" y="165633"/>
                  <a:pt x="392742" y="72037"/>
                </a:cubicBezTo>
                <a:cubicBezTo>
                  <a:pt x="398537" y="53819"/>
                  <a:pt x="397997" y="38693"/>
                  <a:pt x="394525" y="25405"/>
                </a:cubicBezTo>
                <a:close/>
              </a:path>
            </a:pathLst>
          </a:custGeom>
        </p:spPr>
      </p:pic>
      <p:pic>
        <p:nvPicPr>
          <p:cNvPr id="253" name="Картина 252" descr="Картина, която съдържа текст, маса, човек, на закрито&#10;&#10;Описанието е генерирано автоматично">
            <a:extLst>
              <a:ext uri="{FF2B5EF4-FFF2-40B4-BE49-F238E27FC236}">
                <a16:creationId xmlns:a16="http://schemas.microsoft.com/office/drawing/2014/main" id="{25F977A5-2CD1-A41D-A8D1-0985A97644D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28" r="-3" b="10819"/>
          <a:stretch/>
        </p:blipFill>
        <p:spPr>
          <a:xfrm>
            <a:off x="5419420" y="3429000"/>
            <a:ext cx="6772580" cy="3429000"/>
          </a:xfrm>
          <a:custGeom>
            <a:avLst/>
            <a:gdLst/>
            <a:ahLst/>
            <a:cxnLst/>
            <a:rect l="l" t="t" r="r" b="b"/>
            <a:pathLst>
              <a:path w="6772580" h="3429000">
                <a:moveTo>
                  <a:pt x="271594" y="0"/>
                </a:moveTo>
                <a:lnTo>
                  <a:pt x="6772580" y="0"/>
                </a:lnTo>
                <a:lnTo>
                  <a:pt x="6772580" y="3429000"/>
                </a:lnTo>
                <a:lnTo>
                  <a:pt x="8976" y="3429000"/>
                </a:lnTo>
                <a:lnTo>
                  <a:pt x="7894" y="3419403"/>
                </a:lnTo>
                <a:cubicBezTo>
                  <a:pt x="2772" y="3402540"/>
                  <a:pt x="-7409" y="3393117"/>
                  <a:pt x="8790" y="3369074"/>
                </a:cubicBezTo>
                <a:cubicBezTo>
                  <a:pt x="18674" y="3308209"/>
                  <a:pt x="52540" y="3147708"/>
                  <a:pt x="69466" y="3074368"/>
                </a:cubicBezTo>
                <a:cubicBezTo>
                  <a:pt x="86170" y="2985158"/>
                  <a:pt x="141939" y="2988106"/>
                  <a:pt x="138108" y="2937087"/>
                </a:cubicBezTo>
                <a:lnTo>
                  <a:pt x="159153" y="2788751"/>
                </a:lnTo>
                <a:cubicBezTo>
                  <a:pt x="164508" y="2771521"/>
                  <a:pt x="169861" y="2754291"/>
                  <a:pt x="175215" y="2737061"/>
                </a:cubicBezTo>
                <a:lnTo>
                  <a:pt x="178713" y="2662493"/>
                </a:lnTo>
                <a:cubicBezTo>
                  <a:pt x="182744" y="2662176"/>
                  <a:pt x="175495" y="2610710"/>
                  <a:pt x="177952" y="2608178"/>
                </a:cubicBezTo>
                <a:lnTo>
                  <a:pt x="200637" y="2557490"/>
                </a:lnTo>
                <a:lnTo>
                  <a:pt x="210272" y="2500823"/>
                </a:lnTo>
                <a:cubicBezTo>
                  <a:pt x="210821" y="2477149"/>
                  <a:pt x="233533" y="2498323"/>
                  <a:pt x="235189" y="2456370"/>
                </a:cubicBezTo>
                <a:cubicBezTo>
                  <a:pt x="241238" y="2390087"/>
                  <a:pt x="270663" y="2342381"/>
                  <a:pt x="270108" y="2307778"/>
                </a:cubicBezTo>
                <a:cubicBezTo>
                  <a:pt x="279775" y="2252634"/>
                  <a:pt x="274008" y="2281735"/>
                  <a:pt x="270232" y="2227103"/>
                </a:cubicBezTo>
                <a:cubicBezTo>
                  <a:pt x="277898" y="2187203"/>
                  <a:pt x="273018" y="2179895"/>
                  <a:pt x="278972" y="2138456"/>
                </a:cubicBezTo>
                <a:cubicBezTo>
                  <a:pt x="286874" y="2113373"/>
                  <a:pt x="293454" y="2098825"/>
                  <a:pt x="284204" y="2092747"/>
                </a:cubicBezTo>
                <a:cubicBezTo>
                  <a:pt x="285267" y="2080110"/>
                  <a:pt x="308510" y="2021121"/>
                  <a:pt x="306856" y="2003128"/>
                </a:cubicBezTo>
                <a:lnTo>
                  <a:pt x="296216" y="1944367"/>
                </a:lnTo>
                <a:lnTo>
                  <a:pt x="316030" y="1836128"/>
                </a:lnTo>
                <a:cubicBezTo>
                  <a:pt x="300726" y="1810623"/>
                  <a:pt x="342411" y="1768654"/>
                  <a:pt x="329496" y="1735241"/>
                </a:cubicBezTo>
                <a:cubicBezTo>
                  <a:pt x="331336" y="1711720"/>
                  <a:pt x="339485" y="1722162"/>
                  <a:pt x="343347" y="1679383"/>
                </a:cubicBezTo>
                <a:cubicBezTo>
                  <a:pt x="349669" y="1616089"/>
                  <a:pt x="356013" y="1614119"/>
                  <a:pt x="360800" y="1554542"/>
                </a:cubicBezTo>
                <a:cubicBezTo>
                  <a:pt x="361799" y="1491472"/>
                  <a:pt x="380405" y="1496141"/>
                  <a:pt x="377978" y="1470595"/>
                </a:cubicBezTo>
                <a:cubicBezTo>
                  <a:pt x="371480" y="1445071"/>
                  <a:pt x="407310" y="1366942"/>
                  <a:pt x="396801" y="1354553"/>
                </a:cubicBezTo>
                <a:cubicBezTo>
                  <a:pt x="387984" y="1324635"/>
                  <a:pt x="389939" y="1306198"/>
                  <a:pt x="378799" y="1292983"/>
                </a:cubicBezTo>
                <a:cubicBezTo>
                  <a:pt x="368230" y="1254082"/>
                  <a:pt x="380918" y="1242866"/>
                  <a:pt x="362697" y="1241293"/>
                </a:cubicBezTo>
                <a:lnTo>
                  <a:pt x="339388" y="1147085"/>
                </a:lnTo>
                <a:cubicBezTo>
                  <a:pt x="350485" y="1118433"/>
                  <a:pt x="353159" y="1072754"/>
                  <a:pt x="339952" y="1071934"/>
                </a:cubicBezTo>
                <a:cubicBezTo>
                  <a:pt x="327895" y="1004911"/>
                  <a:pt x="358371" y="924985"/>
                  <a:pt x="347188" y="889800"/>
                </a:cubicBezTo>
                <a:cubicBezTo>
                  <a:pt x="334220" y="804597"/>
                  <a:pt x="342717" y="786582"/>
                  <a:pt x="338803" y="749936"/>
                </a:cubicBezTo>
                <a:cubicBezTo>
                  <a:pt x="334890" y="713292"/>
                  <a:pt x="337271" y="707557"/>
                  <a:pt x="323706" y="669931"/>
                </a:cubicBezTo>
                <a:lnTo>
                  <a:pt x="313326" y="559992"/>
                </a:lnTo>
                <a:cubicBezTo>
                  <a:pt x="314747" y="543769"/>
                  <a:pt x="268004" y="450294"/>
                  <a:pt x="272650" y="451529"/>
                </a:cubicBezTo>
                <a:lnTo>
                  <a:pt x="256593" y="392499"/>
                </a:lnTo>
                <a:cubicBezTo>
                  <a:pt x="276778" y="343341"/>
                  <a:pt x="246535" y="361906"/>
                  <a:pt x="249583" y="321981"/>
                </a:cubicBezTo>
                <a:cubicBezTo>
                  <a:pt x="256450" y="297359"/>
                  <a:pt x="256557" y="284789"/>
                  <a:pt x="245172" y="280016"/>
                </a:cubicBezTo>
                <a:cubicBezTo>
                  <a:pt x="279102" y="164139"/>
                  <a:pt x="241674" y="235649"/>
                  <a:pt x="249784" y="152538"/>
                </a:cubicBezTo>
                <a:cubicBezTo>
                  <a:pt x="254846" y="115053"/>
                  <a:pt x="258144" y="77317"/>
                  <a:pt x="264479" y="36591"/>
                </a:cubicBezTo>
                <a:close/>
              </a:path>
            </a:pathLst>
          </a:custGeom>
        </p:spPr>
      </p:pic>
      <p:sp>
        <p:nvSpPr>
          <p:cNvPr id="2" name="Rectangle 6">
            <a:extLst>
              <a:ext uri="{FF2B5EF4-FFF2-40B4-BE49-F238E27FC236}">
                <a16:creationId xmlns:a16="http://schemas.microsoft.com/office/drawing/2014/main" id="{749C58DE-D5C7-C3E4-05FA-73AB21347B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4795" y="854305"/>
            <a:ext cx="4476008" cy="60036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lang="ru-RU" sz="3200" b="1" kern="0" dirty="0">
                <a:latin typeface="+mj-lt"/>
                <a:ea typeface="Verdana" panose="020B0604030504040204" pitchFamily="34" charset="0"/>
              </a:rPr>
              <a:t>Комфортната ни сграда, разположена в центъра на Хасково, може да предложи на учениците</a:t>
            </a:r>
            <a:r>
              <a:rPr lang="en-US" sz="3200" b="1" kern="0" dirty="0">
                <a:latin typeface="+mj-lt"/>
                <a:ea typeface="Verdana" panose="020B0604030504040204" pitchFamily="34" charset="0"/>
              </a:rPr>
              <a:t> </a:t>
            </a:r>
            <a:r>
              <a:rPr lang="bg-BG" sz="3200" b="1" kern="0" dirty="0">
                <a:latin typeface="+mj-lt"/>
                <a:ea typeface="Verdana" panose="020B0604030504040204" pitchFamily="34" charset="0"/>
              </a:rPr>
              <a:t>кабинети по всички предмети, обновени със съвременни нагледни средства и обзаведени  лаборатории за профилиращите предмети.</a:t>
            </a:r>
            <a:endParaRPr lang="bg-BG" sz="3200" b="1" kern="0" dirty="0">
              <a:latin typeface="+mj-lt"/>
            </a:endParaRPr>
          </a:p>
          <a:p>
            <a:pPr>
              <a:buFont typeface="Wingdings" pitchFamily="2" charset="2"/>
              <a:buChar char="Ø"/>
              <a:defRPr/>
            </a:pPr>
            <a:endParaRPr lang="ru-RU" b="1" kern="0" dirty="0">
              <a:latin typeface="Arno Pro Smbd Caption" pitchFamily="18" charset="0"/>
            </a:endParaRPr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38C77861-8053-5DBC-FAF6-FFA7A433127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27" t="11877" r="11036" b="10793"/>
          <a:stretch/>
        </p:blipFill>
        <p:spPr>
          <a:xfrm>
            <a:off x="-10" y="-4"/>
            <a:ext cx="1219200" cy="934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8257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Картина 6" descr="Картина, която съдържа текст, човек, маса, торта&#10;&#10;Описанието е генерирано автоматично">
            <a:extLst>
              <a:ext uri="{FF2B5EF4-FFF2-40B4-BE49-F238E27FC236}">
                <a16:creationId xmlns:a16="http://schemas.microsoft.com/office/drawing/2014/main" id="{31CA966A-F7C2-CB85-11FA-8B24B284C7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774" r="3" b="3"/>
          <a:stretch/>
        </p:blipFill>
        <p:spPr>
          <a:xfrm>
            <a:off x="4886900" y="1440625"/>
            <a:ext cx="7158476" cy="397674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23" name="Straight Connector 19">
            <a:extLst>
              <a:ext uri="{FF2B5EF4-FFF2-40B4-BE49-F238E27FC236}">
                <a16:creationId xmlns:a16="http://schemas.microsoft.com/office/drawing/2014/main" id="{D4BDCD00-BA97-40D8-93CD-0A9CA931BE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02080" y="3429000"/>
            <a:ext cx="2636520" cy="0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Картина 14" descr="Картина, която съдържа текст, стая, маса, конферентна зала&#10;&#10;Описанието е генерирано автоматично">
            <a:extLst>
              <a:ext uri="{FF2B5EF4-FFF2-40B4-BE49-F238E27FC236}">
                <a16:creationId xmlns:a16="http://schemas.microsoft.com/office/drawing/2014/main" id="{48763E29-774E-E5BC-2848-4D3CF449326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1" r="8677"/>
          <a:stretch/>
        </p:blipFill>
        <p:spPr>
          <a:xfrm>
            <a:off x="494270" y="422910"/>
            <a:ext cx="3777767" cy="283230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25" name="Straight Connector 21">
            <a:extLst>
              <a:ext uri="{FF2B5EF4-FFF2-40B4-BE49-F238E27FC236}">
                <a16:creationId xmlns:a16="http://schemas.microsoft.com/office/drawing/2014/main" id="{2D631E40-F51C-4828-B23B-DF90351329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Контейнер за съдържание 4" descr="Картина, която съдържа текст, човек, на закрито, сцена&#10;&#10;Описанието е генерирано автоматично">
            <a:extLst>
              <a:ext uri="{FF2B5EF4-FFF2-40B4-BE49-F238E27FC236}">
                <a16:creationId xmlns:a16="http://schemas.microsoft.com/office/drawing/2014/main" id="{835A4F2F-BE61-0D99-4779-8ECFA176EF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0" r="7889" b="1"/>
          <a:stretch/>
        </p:blipFill>
        <p:spPr>
          <a:xfrm>
            <a:off x="494269" y="3597003"/>
            <a:ext cx="3777767" cy="287952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017031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  <a:alpha val="52000"/>
              </a:schemeClr>
            </a:gs>
            <a:gs pos="71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>
            <a:extLst>
              <a:ext uri="{FF2B5EF4-FFF2-40B4-BE49-F238E27FC236}">
                <a16:creationId xmlns:a16="http://schemas.microsoft.com/office/drawing/2014/main" id="{BE804993-D518-59AB-0C6B-518C0EAEC07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27" t="11877" r="11036" b="10793"/>
          <a:stretch/>
        </p:blipFill>
        <p:spPr>
          <a:xfrm>
            <a:off x="0" y="-189442"/>
            <a:ext cx="1718406" cy="1317444"/>
          </a:xfrm>
          <a:prstGeom prst="rect">
            <a:avLst/>
          </a:prstGeom>
        </p:spPr>
      </p:pic>
      <p:sp>
        <p:nvSpPr>
          <p:cNvPr id="5" name="Заглавие 4">
            <a:extLst>
              <a:ext uri="{FF2B5EF4-FFF2-40B4-BE49-F238E27FC236}">
                <a16:creationId xmlns:a16="http://schemas.microsoft.com/office/drawing/2014/main" id="{1243E1B0-BF62-95BA-7915-6CC12BEADF5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59203" y="0"/>
            <a:ext cx="10515600" cy="1215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bg-BG" sz="4000" b="1" kern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Monotype Corsiva" pitchFamily="66" charset="0"/>
              </a:rPr>
              <a:t>Средно училище </a:t>
            </a:r>
          </a:p>
          <a:p>
            <a:pPr algn="ctr">
              <a:defRPr/>
            </a:pPr>
            <a:r>
              <a:rPr lang="bg-BG" sz="4000" b="1" kern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Monotype Corsiva" pitchFamily="66" charset="0"/>
              </a:rPr>
              <a:t>“Васил  Левски” - гр.  Хасково</a:t>
            </a:r>
            <a:endParaRPr lang="bg-BG" sz="40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6" name="Line 8">
            <a:extLst>
              <a:ext uri="{FF2B5EF4-FFF2-40B4-BE49-F238E27FC236}">
                <a16:creationId xmlns:a16="http://schemas.microsoft.com/office/drawing/2014/main" id="{38C04E49-598D-5C39-E6F7-163A993FDFBC}"/>
              </a:ext>
            </a:extLst>
          </p:cNvPr>
          <p:cNvSpPr>
            <a:spLocks noChangeShapeType="1"/>
          </p:cNvSpPr>
          <p:nvPr/>
        </p:nvSpPr>
        <p:spPr bwMode="auto">
          <a:xfrm>
            <a:off x="1718406" y="1215717"/>
            <a:ext cx="9144000" cy="0"/>
          </a:xfrm>
          <a:prstGeom prst="line">
            <a:avLst/>
          </a:prstGeom>
          <a:noFill/>
          <a:ln w="57150">
            <a:solidFill>
              <a:schemeClr val="tx1">
                <a:lumMod val="50000"/>
                <a:lumOff val="50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3" name="Картина 2" descr="Картина, която съдържа текст, на закрито, под, живот&#10;&#10;Описанието е генерирано автоматично">
            <a:extLst>
              <a:ext uri="{FF2B5EF4-FFF2-40B4-BE49-F238E27FC236}">
                <a16:creationId xmlns:a16="http://schemas.microsoft.com/office/drawing/2014/main" id="{BCAE08CB-3B18-1AD8-7114-9850C4D62D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2092" y="4191038"/>
            <a:ext cx="3564861" cy="26669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Картина 8" descr="Картина, която съдържа под, човек, на закрито, група&#10;&#10;Описанието е генерирано автоматично">
            <a:extLst>
              <a:ext uri="{FF2B5EF4-FFF2-40B4-BE49-F238E27FC236}">
                <a16:creationId xmlns:a16="http://schemas.microsoft.com/office/drawing/2014/main" id="{BA5193E5-6473-5169-D83B-ED158DC2DD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9245" y="3619500"/>
            <a:ext cx="4127055" cy="27522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Картина 10" descr="Картина, която съдържа човек, под, група, позиране&#10;&#10;Описанието е генерирано автоматично">
            <a:extLst>
              <a:ext uri="{FF2B5EF4-FFF2-40B4-BE49-F238E27FC236}">
                <a16:creationId xmlns:a16="http://schemas.microsoft.com/office/drawing/2014/main" id="{3A37270B-0121-4E2C-6ADC-D478778E21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47" y="3041202"/>
            <a:ext cx="3770655" cy="28209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Контейнер за съдържание 12">
            <a:extLst>
              <a:ext uri="{FF2B5EF4-FFF2-40B4-BE49-F238E27FC236}">
                <a16:creationId xmlns:a16="http://schemas.microsoft.com/office/drawing/2014/main" id="{4BEBAC36-158E-6126-CA9E-F1EEA21494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3900" y="1437828"/>
            <a:ext cx="10515600" cy="1603374"/>
          </a:xfrm>
        </p:spPr>
        <p:txBody>
          <a:bodyPr>
            <a:normAutofit lnSpcReduction="10000"/>
          </a:bodyPr>
          <a:lstStyle/>
          <a:p>
            <a:pPr marL="342900" marR="0" lvl="0" indent="-28575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bg-BG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учебно-информационен център с богата библиотека, постоянен достъп до интернет и мултимедийна техника. В него се провеждат часове по различни учебни дисциплини, както и извънкласни дейности;</a:t>
            </a:r>
          </a:p>
          <a:p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33820218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1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>
            <a:extLst>
              <a:ext uri="{FF2B5EF4-FFF2-40B4-BE49-F238E27FC236}">
                <a16:creationId xmlns:a16="http://schemas.microsoft.com/office/drawing/2014/main" id="{8E344796-9182-671B-51D9-50E418ED83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27" t="11877" r="11036" b="10793"/>
          <a:stretch/>
        </p:blipFill>
        <p:spPr>
          <a:xfrm>
            <a:off x="0" y="0"/>
            <a:ext cx="2030600" cy="1556793"/>
          </a:xfrm>
          <a:prstGeom prst="rect">
            <a:avLst/>
          </a:prstGeom>
        </p:spPr>
      </p:pic>
      <p:sp>
        <p:nvSpPr>
          <p:cNvPr id="5" name="Заглавие 4">
            <a:extLst>
              <a:ext uri="{FF2B5EF4-FFF2-40B4-BE49-F238E27FC236}">
                <a16:creationId xmlns:a16="http://schemas.microsoft.com/office/drawing/2014/main" id="{21F227CA-4241-B6CC-DDDE-EA10F4D772B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15300" y="242905"/>
            <a:ext cx="10515600" cy="1215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bg-BG" sz="4000" b="1" kern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Monotype Corsiva" pitchFamily="66" charset="0"/>
              </a:rPr>
              <a:t>Средно училище </a:t>
            </a:r>
          </a:p>
          <a:p>
            <a:pPr algn="ctr">
              <a:defRPr/>
            </a:pPr>
            <a:r>
              <a:rPr lang="bg-BG" sz="4000" b="1" kern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Monotype Corsiva" pitchFamily="66" charset="0"/>
              </a:rPr>
              <a:t>“Васил  Левски” - гр.  Хасково</a:t>
            </a:r>
            <a:endParaRPr lang="bg-BG" sz="40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6" name="Line 8">
            <a:extLst>
              <a:ext uri="{FF2B5EF4-FFF2-40B4-BE49-F238E27FC236}">
                <a16:creationId xmlns:a16="http://schemas.microsoft.com/office/drawing/2014/main" id="{A44386D9-543E-32E4-E1DB-A52ED66C0ABB}"/>
              </a:ext>
            </a:extLst>
          </p:cNvPr>
          <p:cNvSpPr>
            <a:spLocks noChangeShapeType="1"/>
          </p:cNvSpPr>
          <p:nvPr/>
        </p:nvSpPr>
        <p:spPr bwMode="auto">
          <a:xfrm>
            <a:off x="1878334" y="1597854"/>
            <a:ext cx="9144000" cy="0"/>
          </a:xfrm>
          <a:prstGeom prst="line">
            <a:avLst/>
          </a:prstGeom>
          <a:noFill/>
          <a:ln w="57150">
            <a:solidFill>
              <a:schemeClr val="tx1">
                <a:lumMod val="50000"/>
                <a:lumOff val="50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7" name="Picture 2" descr="F:\ПРЕЗЕНТАЦИЯ - Моето училище - ФИНАЛ - 09-05-2017\УЧЕНИЦИ ПИШАТ ПОСЛАНИЕ КЪМ БЪДНИТЕ ПОКОЛЕНИЯ - 10-05-2017\SNV83439.jpg">
            <a:extLst>
              <a:ext uri="{FF2B5EF4-FFF2-40B4-BE49-F238E27FC236}">
                <a16:creationId xmlns:a16="http://schemas.microsoft.com/office/drawing/2014/main" id="{F38B2AF3-826A-6DF8-A1AB-60CDFB0A218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" contrast="-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1413" y="3114110"/>
            <a:ext cx="5837071" cy="35559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7">
            <a:extLst>
              <a:ext uri="{FF2B5EF4-FFF2-40B4-BE49-F238E27FC236}">
                <a16:creationId xmlns:a16="http://schemas.microsoft.com/office/drawing/2014/main" id="{5D92143F-37F7-3707-6B1C-A3673C4615F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181"/>
          <a:stretch/>
        </p:blipFill>
        <p:spPr>
          <a:xfrm>
            <a:off x="258931" y="1842746"/>
            <a:ext cx="5837070" cy="3417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Текстово поле 1">
            <a:extLst>
              <a:ext uri="{FF2B5EF4-FFF2-40B4-BE49-F238E27FC236}">
                <a16:creationId xmlns:a16="http://schemas.microsoft.com/office/drawing/2014/main" id="{D70C558B-6F75-8946-2701-FE44D9954FDD}"/>
              </a:ext>
            </a:extLst>
          </p:cNvPr>
          <p:cNvSpPr txBox="1"/>
          <p:nvPr/>
        </p:nvSpPr>
        <p:spPr>
          <a:xfrm>
            <a:off x="258930" y="5331926"/>
            <a:ext cx="571165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285750" algn="just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bg-BG" sz="1800" b="1" dirty="0">
                <a:latin typeface="Verdana" panose="020B0604030504040204" pitchFamily="34" charset="0"/>
                <a:ea typeface="Verdana" panose="020B0604030504040204" pitchFamily="34" charset="0"/>
              </a:rPr>
              <a:t>компютърни зали, оборудвани с плазмен телевизор и проектор за мултимедийни уроци;</a:t>
            </a:r>
          </a:p>
          <a:p>
            <a:pPr marL="342900" indent="-285750" algn="just">
              <a:buFont typeface="Wingdings" panose="05000000000000000000" pitchFamily="2" charset="2"/>
              <a:buChar char="ü"/>
            </a:pPr>
            <a:r>
              <a:rPr lang="en-US" sz="1800" b="1" dirty="0">
                <a:latin typeface="Verdana" panose="020B0604030504040204" pitchFamily="34" charset="0"/>
                <a:ea typeface="Verdana" panose="020B0604030504040204" pitchFamily="34" charset="0"/>
              </a:rPr>
              <a:t>Wi-Fi </a:t>
            </a:r>
            <a:r>
              <a:rPr lang="bg-BG" sz="1800" b="1" dirty="0">
                <a:latin typeface="Verdana" panose="020B0604030504040204" pitchFamily="34" charset="0"/>
                <a:ea typeface="Verdana" panose="020B0604030504040204" pitchFamily="34" charset="0"/>
              </a:rPr>
              <a:t>покритие в училище;</a:t>
            </a:r>
            <a:endParaRPr lang="en-US" sz="18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57150" algn="just"/>
            <a:endParaRPr lang="bg-BG" sz="18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indent="-285750" algn="just">
              <a:spcAft>
                <a:spcPts val="0"/>
              </a:spcAft>
              <a:buFont typeface="Wingdings" panose="05000000000000000000" pitchFamily="2" charset="2"/>
              <a:buChar char="ü"/>
            </a:pPr>
            <a:endParaRPr lang="bg-BG" sz="18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Текстово поле 2">
            <a:extLst>
              <a:ext uri="{FF2B5EF4-FFF2-40B4-BE49-F238E27FC236}">
                <a16:creationId xmlns:a16="http://schemas.microsoft.com/office/drawing/2014/main" id="{89CFF8B9-843C-3FF2-4CF0-5073D377B69C}"/>
              </a:ext>
            </a:extLst>
          </p:cNvPr>
          <p:cNvSpPr txBox="1"/>
          <p:nvPr/>
        </p:nvSpPr>
        <p:spPr>
          <a:xfrm>
            <a:off x="6273100" y="1842746"/>
            <a:ext cx="5410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285750">
              <a:buFont typeface="Wingdings" panose="05000000000000000000" pitchFamily="2" charset="2"/>
              <a:buChar char="ü"/>
            </a:pPr>
            <a:r>
              <a:rPr lang="ru-RU" sz="1800" b="1" dirty="0">
                <a:latin typeface="Verdana" panose="020B0604030504040204" pitchFamily="34" charset="0"/>
                <a:ea typeface="Verdana" panose="020B0604030504040204" pitchFamily="34" charset="0"/>
              </a:rPr>
              <a:t>свободен </a:t>
            </a:r>
            <a:r>
              <a:rPr lang="ru-RU" sz="1800" b="1" dirty="0" err="1">
                <a:latin typeface="Verdana" panose="020B0604030504040204" pitchFamily="34" charset="0"/>
                <a:ea typeface="Verdana" panose="020B0604030504040204" pitchFamily="34" charset="0"/>
              </a:rPr>
              <a:t>достъп</a:t>
            </a:r>
            <a:r>
              <a:rPr lang="ru-RU" sz="1800" b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800" b="1" dirty="0" err="1">
                <a:latin typeface="Verdana" panose="020B0604030504040204" pitchFamily="34" charset="0"/>
                <a:ea typeface="Verdana" panose="020B0604030504040204" pitchFamily="34" charset="0"/>
              </a:rPr>
              <a:t>компютри</a:t>
            </a:r>
            <a:r>
              <a:rPr lang="ru-RU" sz="1800" b="1" dirty="0"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ru-RU" sz="1800" b="1" dirty="0" err="1">
                <a:latin typeface="Verdana" panose="020B0604030504040204" pitchFamily="34" charset="0"/>
                <a:ea typeface="Verdana" panose="020B0604030504040204" pitchFamily="34" charset="0"/>
              </a:rPr>
              <a:t>където</a:t>
            </a:r>
            <a:r>
              <a:rPr lang="ru-RU" sz="1800" b="1" dirty="0">
                <a:latin typeface="Verdana" panose="020B0604030504040204" pitchFamily="34" charset="0"/>
                <a:ea typeface="Verdana" panose="020B0604030504040204" pitchFamily="34" charset="0"/>
              </a:rPr>
              <a:t> учениците</a:t>
            </a:r>
            <a:r>
              <a:rPr lang="en-US" sz="1800" b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800" b="1" dirty="0" err="1">
                <a:latin typeface="Verdana" panose="020B0604030504040204" pitchFamily="34" charset="0"/>
                <a:ea typeface="Verdana" panose="020B0604030504040204" pitchFamily="34" charset="0"/>
              </a:rPr>
              <a:t>подготвят</a:t>
            </a:r>
            <a:r>
              <a:rPr lang="ru-RU" sz="1800" b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800" b="1" dirty="0" err="1">
                <a:latin typeface="Verdana" panose="020B0604030504040204" pitchFamily="34" charset="0"/>
                <a:ea typeface="Verdana" panose="020B0604030504040204" pitchFamily="34" charset="0"/>
              </a:rPr>
              <a:t>собствени</a:t>
            </a:r>
            <a:r>
              <a:rPr lang="ru-RU" sz="1800" b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800" b="1" dirty="0" err="1">
                <a:latin typeface="Verdana" panose="020B0604030504040204" pitchFamily="34" charset="0"/>
                <a:ea typeface="Verdana" panose="020B0604030504040204" pitchFamily="34" charset="0"/>
              </a:rPr>
              <a:t>проекти</a:t>
            </a:r>
            <a:r>
              <a:rPr lang="ru-RU" sz="1800" b="1" dirty="0">
                <a:latin typeface="Verdana" panose="020B0604030504040204" pitchFamily="34" charset="0"/>
                <a:ea typeface="Verdana" panose="020B0604030504040204" pitchFamily="34" charset="0"/>
              </a:rPr>
              <a:t> и </a:t>
            </a:r>
            <a:r>
              <a:rPr lang="ru-RU" sz="1800" b="1" dirty="0" err="1">
                <a:latin typeface="Verdana" panose="020B0604030504040204" pitchFamily="34" charset="0"/>
                <a:ea typeface="Verdana" panose="020B0604030504040204" pitchFamily="34" charset="0"/>
              </a:rPr>
              <a:t>домашни</a:t>
            </a:r>
            <a:r>
              <a:rPr lang="ru-RU" sz="1800" b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800" b="1" dirty="0" err="1">
                <a:latin typeface="Verdana" panose="020B0604030504040204" pitchFamily="34" charset="0"/>
                <a:ea typeface="Verdana" panose="020B0604030504040204" pitchFamily="34" charset="0"/>
              </a:rPr>
              <a:t>работи</a:t>
            </a:r>
            <a:r>
              <a:rPr lang="ru-RU" sz="1800" b="1" dirty="0">
                <a:latin typeface="Verdana" panose="020B0604030504040204" pitchFamily="34" charset="0"/>
                <a:ea typeface="Verdana" panose="020B0604030504040204" pitchFamily="34" charset="0"/>
              </a:rPr>
              <a:t>;</a:t>
            </a:r>
          </a:p>
        </p:txBody>
      </p:sp>
    </p:spTree>
    <p:extLst>
      <p:ext uri="{BB962C8B-B14F-4D97-AF65-F5344CB8AC3E}">
        <p14:creationId xmlns:p14="http://schemas.microsoft.com/office/powerpoint/2010/main" val="10806582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1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>
            <a:extLst>
              <a:ext uri="{FF2B5EF4-FFF2-40B4-BE49-F238E27FC236}">
                <a16:creationId xmlns:a16="http://schemas.microsoft.com/office/drawing/2014/main" id="{8A0A889B-A5B4-067D-D20F-F656F0263A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27" t="11877" r="11036" b="10793"/>
          <a:stretch/>
        </p:blipFill>
        <p:spPr>
          <a:xfrm>
            <a:off x="-1" y="-1"/>
            <a:ext cx="1585717" cy="1215717"/>
          </a:xfrm>
          <a:prstGeom prst="rect">
            <a:avLst/>
          </a:prstGeom>
        </p:spPr>
      </p:pic>
      <p:sp>
        <p:nvSpPr>
          <p:cNvPr id="5" name="Заглавие 4">
            <a:extLst>
              <a:ext uri="{FF2B5EF4-FFF2-40B4-BE49-F238E27FC236}">
                <a16:creationId xmlns:a16="http://schemas.microsoft.com/office/drawing/2014/main" id="{7CA90267-82E9-13EC-8C3D-1F8205CE210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175511"/>
            <a:ext cx="10515600" cy="1215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bg-BG" sz="4000" b="1" kern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Monotype Corsiva" pitchFamily="66" charset="0"/>
              </a:rPr>
              <a:t>Средно училище </a:t>
            </a:r>
          </a:p>
          <a:p>
            <a:pPr algn="ctr">
              <a:defRPr/>
            </a:pPr>
            <a:r>
              <a:rPr lang="bg-BG" sz="4000" b="1" kern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Monotype Corsiva" pitchFamily="66" charset="0"/>
              </a:rPr>
              <a:t>“Васил  Левски” - гр.  Хасково</a:t>
            </a:r>
            <a:endParaRPr lang="bg-BG" sz="40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6" name="Line 8">
            <a:extLst>
              <a:ext uri="{FF2B5EF4-FFF2-40B4-BE49-F238E27FC236}">
                <a16:creationId xmlns:a16="http://schemas.microsoft.com/office/drawing/2014/main" id="{7B935F83-2431-0118-5C76-9ED45B293F61}"/>
              </a:ext>
            </a:extLst>
          </p:cNvPr>
          <p:cNvSpPr>
            <a:spLocks noChangeShapeType="1"/>
          </p:cNvSpPr>
          <p:nvPr/>
        </p:nvSpPr>
        <p:spPr bwMode="auto">
          <a:xfrm>
            <a:off x="1792308" y="1470459"/>
            <a:ext cx="9144000" cy="0"/>
          </a:xfrm>
          <a:prstGeom prst="line">
            <a:avLst/>
          </a:prstGeom>
          <a:noFill/>
          <a:ln w="57150">
            <a:solidFill>
              <a:schemeClr val="tx1">
                <a:lumMod val="50000"/>
                <a:lumOff val="50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aphicFrame>
        <p:nvGraphicFramePr>
          <p:cNvPr id="11" name="Rectangle 1">
            <a:extLst>
              <a:ext uri="{FF2B5EF4-FFF2-40B4-BE49-F238E27FC236}">
                <a16:creationId xmlns:a16="http://schemas.microsoft.com/office/drawing/2014/main" id="{223AEB77-AA27-1141-7AE4-8D21497EF4A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89294072"/>
              </p:ext>
            </p:extLst>
          </p:nvPr>
        </p:nvGraphicFramePr>
        <p:xfrm>
          <a:off x="682707" y="2055813"/>
          <a:ext cx="11214265" cy="39549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9013515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1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Картина 16" descr="Картина, която съдържа стена, на закрито, оранжево, няколко">
            <a:extLst>
              <a:ext uri="{FF2B5EF4-FFF2-40B4-BE49-F238E27FC236}">
                <a16:creationId xmlns:a16="http://schemas.microsoft.com/office/drawing/2014/main" id="{3DAF4CDB-507B-A5E5-6524-0B237A550E5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3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colorTemperature colorTemp="6848"/>
                    </a14:imgEffect>
                    <a14:imgEffect>
                      <a14:saturation sat="111000"/>
                    </a14:imgEffect>
                    <a14:imgEffect>
                      <a14:brightnessContrast bright="13000" contrast="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55" y="1687635"/>
            <a:ext cx="6113447" cy="34827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1">
            <a:extLst>
              <a:ext uri="{FF2B5EF4-FFF2-40B4-BE49-F238E27FC236}">
                <a16:creationId xmlns:a16="http://schemas.microsoft.com/office/drawing/2014/main" id="{2C5D5136-79FA-BC89-D6A8-EA3E960DD0F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27" t="11877" r="11036" b="10793"/>
          <a:stretch/>
        </p:blipFill>
        <p:spPr>
          <a:xfrm>
            <a:off x="0" y="-116136"/>
            <a:ext cx="1743075" cy="1336357"/>
          </a:xfrm>
          <a:prstGeom prst="rect">
            <a:avLst/>
          </a:prstGeom>
        </p:spPr>
      </p:pic>
      <p:sp>
        <p:nvSpPr>
          <p:cNvPr id="5" name="Заглавие 4">
            <a:extLst>
              <a:ext uri="{FF2B5EF4-FFF2-40B4-BE49-F238E27FC236}">
                <a16:creationId xmlns:a16="http://schemas.microsoft.com/office/drawing/2014/main" id="{98332F65-A159-C154-C55A-BE924785F8E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10119" y="54923"/>
            <a:ext cx="10515600" cy="1215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bg-BG" sz="4000" b="1" kern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Monotype Corsiva" pitchFamily="66" charset="0"/>
              </a:rPr>
              <a:t>Средно училище </a:t>
            </a:r>
          </a:p>
          <a:p>
            <a:pPr algn="ctr">
              <a:defRPr/>
            </a:pPr>
            <a:r>
              <a:rPr lang="bg-BG" sz="4000" b="1" kern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Monotype Corsiva" pitchFamily="66" charset="0"/>
              </a:rPr>
              <a:t>“Васил  Левски” - гр.  Хасково</a:t>
            </a:r>
            <a:endParaRPr lang="bg-BG" sz="40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6" name="Line 8">
            <a:extLst>
              <a:ext uri="{FF2B5EF4-FFF2-40B4-BE49-F238E27FC236}">
                <a16:creationId xmlns:a16="http://schemas.microsoft.com/office/drawing/2014/main" id="{86ABB3B6-9240-7522-D395-AB4AFA4B9B5C}"/>
              </a:ext>
            </a:extLst>
          </p:cNvPr>
          <p:cNvSpPr>
            <a:spLocks noChangeShapeType="1"/>
          </p:cNvSpPr>
          <p:nvPr/>
        </p:nvSpPr>
        <p:spPr bwMode="auto">
          <a:xfrm>
            <a:off x="1939636" y="1248899"/>
            <a:ext cx="9144000" cy="0"/>
          </a:xfrm>
          <a:prstGeom prst="line">
            <a:avLst/>
          </a:prstGeom>
          <a:noFill/>
          <a:ln w="57150">
            <a:solidFill>
              <a:schemeClr val="tx1">
                <a:lumMod val="50000"/>
                <a:lumOff val="50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9" name="Контейнер за съдържание 8">
            <a:extLst>
              <a:ext uri="{FF2B5EF4-FFF2-40B4-BE49-F238E27FC236}">
                <a16:creationId xmlns:a16="http://schemas.microsoft.com/office/drawing/2014/main" id="{5561C142-4658-369C-5307-93515CBB7E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14557" y="1272630"/>
            <a:ext cx="5363688" cy="5537222"/>
          </a:xfrm>
          <a:noFill/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sz="2000" b="1" i="0" dirty="0">
              <a:solidFill>
                <a:srgbClr val="333333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r>
              <a:rPr lang="ru-RU" b="1" dirty="0">
                <a:solidFill>
                  <a:srgbClr val="333333"/>
                </a:solidFill>
                <a:latin typeface="+mj-lt"/>
                <a:ea typeface="Verdana" panose="020B0604030504040204" pitchFamily="34" charset="0"/>
                <a:cs typeface="Tahoma" panose="020B0604030504040204" pitchFamily="34" charset="0"/>
              </a:rPr>
              <a:t>Всяка година в </a:t>
            </a:r>
            <a:r>
              <a:rPr lang="ru-RU" b="1" dirty="0" err="1">
                <a:solidFill>
                  <a:srgbClr val="333333"/>
                </a:solidFill>
                <a:latin typeface="+mj-lt"/>
                <a:ea typeface="Verdana" panose="020B0604030504040204" pitchFamily="34" charset="0"/>
                <a:cs typeface="Tahoma" panose="020B0604030504040204" pitchFamily="34" charset="0"/>
              </a:rPr>
              <a:t>нашето</a:t>
            </a:r>
            <a:r>
              <a:rPr lang="ru-RU" b="1" dirty="0">
                <a:solidFill>
                  <a:srgbClr val="333333"/>
                </a:solidFill>
                <a:latin typeface="+mj-lt"/>
                <a:ea typeface="Verdana" panose="020B0604030504040204" pitchFamily="34" charset="0"/>
                <a:cs typeface="Tahoma" panose="020B0604030504040204" pitchFamily="34" charset="0"/>
              </a:rPr>
              <a:t> училище е </a:t>
            </a:r>
            <a:r>
              <a:rPr lang="ru-RU" b="1" dirty="0" err="1">
                <a:solidFill>
                  <a:srgbClr val="333333"/>
                </a:solidFill>
                <a:latin typeface="+mj-lt"/>
                <a:ea typeface="Verdana" panose="020B0604030504040204" pitchFamily="34" charset="0"/>
                <a:cs typeface="Tahoma" panose="020B0604030504040204" pitchFamily="34" charset="0"/>
              </a:rPr>
              <a:t>създадена</a:t>
            </a:r>
            <a:r>
              <a:rPr lang="ru-RU" b="1" dirty="0">
                <a:solidFill>
                  <a:srgbClr val="333333"/>
                </a:solidFill>
                <a:latin typeface="+mj-lt"/>
                <a:ea typeface="Verdana" panose="020B0604030504040204" pitchFamily="34" charset="0"/>
                <a:cs typeface="Tahoma" panose="020B0604030504040204" pitchFamily="34" charset="0"/>
              </a:rPr>
              <a:t> традиция да  </a:t>
            </a:r>
            <a:r>
              <a:rPr lang="ru-RU" b="1" dirty="0" err="1">
                <a:solidFill>
                  <a:srgbClr val="333333"/>
                </a:solidFill>
                <a:latin typeface="+mj-lt"/>
                <a:ea typeface="Verdana" panose="020B0604030504040204" pitchFamily="34" charset="0"/>
                <a:cs typeface="Tahoma" panose="020B0604030504040204" pitchFamily="34" charset="0"/>
              </a:rPr>
              <a:t>празнуваме</a:t>
            </a:r>
            <a:r>
              <a:rPr lang="ru-RU" b="1" dirty="0">
                <a:solidFill>
                  <a:srgbClr val="333333"/>
                </a:solidFill>
                <a:latin typeface="+mj-lt"/>
                <a:ea typeface="Verdan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b="1" dirty="0" err="1">
                <a:solidFill>
                  <a:srgbClr val="333333"/>
                </a:solidFill>
                <a:latin typeface="+mj-lt"/>
                <a:ea typeface="Verdana" panose="020B0604030504040204" pitchFamily="34" charset="0"/>
                <a:cs typeface="Tahoma" panose="020B0604030504040204" pitchFamily="34" charset="0"/>
              </a:rPr>
              <a:t>деня</a:t>
            </a:r>
            <a:r>
              <a:rPr lang="ru-RU" b="1" dirty="0">
                <a:solidFill>
                  <a:srgbClr val="333333"/>
                </a:solidFill>
                <a:latin typeface="+mj-lt"/>
                <a:ea typeface="Verdana" panose="020B0604030504040204" pitchFamily="34" charset="0"/>
                <a:cs typeface="Tahoma" panose="020B0604030504040204" pitchFamily="34" charset="0"/>
              </a:rPr>
              <a:t> на </a:t>
            </a:r>
            <a:r>
              <a:rPr lang="ru-RU" b="1" dirty="0" err="1">
                <a:solidFill>
                  <a:srgbClr val="333333"/>
                </a:solidFill>
                <a:latin typeface="+mj-lt"/>
                <a:ea typeface="Verdana" panose="020B0604030504040204" pitchFamily="34" charset="0"/>
                <a:cs typeface="Tahoma" panose="020B0604030504040204" pitchFamily="34" charset="0"/>
              </a:rPr>
              <a:t>художествената</a:t>
            </a:r>
            <a:r>
              <a:rPr lang="ru-RU" b="1" dirty="0">
                <a:solidFill>
                  <a:srgbClr val="333333"/>
                </a:solidFill>
                <a:latin typeface="+mj-lt"/>
                <a:ea typeface="Verdan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b="1" dirty="0" err="1">
                <a:solidFill>
                  <a:srgbClr val="333333"/>
                </a:solidFill>
                <a:latin typeface="+mj-lt"/>
                <a:ea typeface="Verdana" panose="020B0604030504040204" pitchFamily="34" charset="0"/>
                <a:cs typeface="Tahoma" panose="020B0604030504040204" pitchFamily="34" charset="0"/>
              </a:rPr>
              <a:t>самодейност</a:t>
            </a:r>
            <a:r>
              <a:rPr lang="ru-RU" b="1" dirty="0">
                <a:solidFill>
                  <a:srgbClr val="333333"/>
                </a:solidFill>
                <a:latin typeface="+mj-lt"/>
                <a:ea typeface="Verdan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ru-RU" b="1" dirty="0" err="1">
                <a:solidFill>
                  <a:srgbClr val="333333"/>
                </a:solidFill>
                <a:latin typeface="+mj-lt"/>
                <a:ea typeface="Verdana" panose="020B0604030504040204" pitchFamily="34" charset="0"/>
                <a:cs typeface="Tahoma" panose="020B0604030504040204" pitchFamily="34" charset="0"/>
              </a:rPr>
              <a:t>Този</a:t>
            </a:r>
            <a:r>
              <a:rPr lang="ru-RU" b="1" dirty="0">
                <a:solidFill>
                  <a:srgbClr val="333333"/>
                </a:solidFill>
                <a:latin typeface="+mj-lt"/>
                <a:ea typeface="Verdan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b="1" dirty="0" err="1">
                <a:solidFill>
                  <a:srgbClr val="333333"/>
                </a:solidFill>
                <a:latin typeface="+mj-lt"/>
                <a:ea typeface="Verdana" panose="020B0604030504040204" pitchFamily="34" charset="0"/>
                <a:cs typeface="Tahoma" panose="020B0604030504040204" pitchFamily="34" charset="0"/>
              </a:rPr>
              <a:t>празник</a:t>
            </a:r>
            <a:r>
              <a:rPr lang="ru-RU" b="1" dirty="0">
                <a:solidFill>
                  <a:srgbClr val="333333"/>
                </a:solidFill>
                <a:latin typeface="+mj-lt"/>
                <a:ea typeface="Verdana" panose="020B0604030504040204" pitchFamily="34" charset="0"/>
                <a:cs typeface="Tahoma" panose="020B0604030504040204" pitchFamily="34" charset="0"/>
              </a:rPr>
              <a:t> е признание за </a:t>
            </a:r>
            <a:r>
              <a:rPr lang="ru-RU" b="1" dirty="0" err="1">
                <a:solidFill>
                  <a:srgbClr val="333333"/>
                </a:solidFill>
                <a:latin typeface="+mj-lt"/>
                <a:ea typeface="Verdana" panose="020B0604030504040204" pitchFamily="34" charset="0"/>
                <a:cs typeface="Tahoma" panose="020B0604030504040204" pitchFamily="34" charset="0"/>
              </a:rPr>
              <a:t>дейността</a:t>
            </a:r>
            <a:r>
              <a:rPr lang="ru-RU" b="1" dirty="0">
                <a:solidFill>
                  <a:srgbClr val="333333"/>
                </a:solidFill>
                <a:latin typeface="+mj-lt"/>
                <a:ea typeface="Verdana" panose="020B0604030504040204" pitchFamily="34" charset="0"/>
                <a:cs typeface="Tahoma" panose="020B0604030504040204" pitchFamily="34" charset="0"/>
              </a:rPr>
              <a:t> на </a:t>
            </a:r>
            <a:r>
              <a:rPr lang="ru-RU" b="1" dirty="0" err="1">
                <a:solidFill>
                  <a:srgbClr val="333333"/>
                </a:solidFill>
                <a:latin typeface="+mj-lt"/>
                <a:ea typeface="Verdana" panose="020B0604030504040204" pitchFamily="34" charset="0"/>
                <a:cs typeface="Tahoma" panose="020B0604030504040204" pitchFamily="34" charset="0"/>
              </a:rPr>
              <a:t>самодейците</a:t>
            </a:r>
            <a:r>
              <a:rPr lang="ru-RU" b="1" dirty="0">
                <a:solidFill>
                  <a:srgbClr val="333333"/>
                </a:solidFill>
                <a:latin typeface="+mj-lt"/>
                <a:ea typeface="Verdana" panose="020B0604030504040204" pitchFamily="34" charset="0"/>
                <a:cs typeface="Tahoma" panose="020B0604030504040204" pitchFamily="34" charset="0"/>
              </a:rPr>
              <a:t>, за </a:t>
            </a:r>
            <a:r>
              <a:rPr lang="ru-RU" b="1" dirty="0" err="1">
                <a:solidFill>
                  <a:srgbClr val="333333"/>
                </a:solidFill>
                <a:latin typeface="+mj-lt"/>
                <a:ea typeface="Verdana" panose="020B0604030504040204" pitchFamily="34" charset="0"/>
                <a:cs typeface="Tahoma" panose="020B0604030504040204" pitchFamily="34" charset="0"/>
              </a:rPr>
              <a:t>всеотдайността</a:t>
            </a:r>
            <a:r>
              <a:rPr lang="ru-RU" b="1" dirty="0">
                <a:solidFill>
                  <a:srgbClr val="333333"/>
                </a:solidFill>
                <a:latin typeface="+mj-lt"/>
                <a:ea typeface="Verdana" panose="020B0604030504040204" pitchFamily="34" charset="0"/>
                <a:cs typeface="Tahoma" panose="020B0604030504040204" pitchFamily="34" charset="0"/>
              </a:rPr>
              <a:t> им </a:t>
            </a:r>
            <a:r>
              <a:rPr lang="ru-RU" b="1" dirty="0" err="1">
                <a:solidFill>
                  <a:srgbClr val="333333"/>
                </a:solidFill>
                <a:latin typeface="+mj-lt"/>
                <a:ea typeface="Verdana" panose="020B0604030504040204" pitchFamily="34" charset="0"/>
                <a:cs typeface="Tahoma" panose="020B0604030504040204" pitchFamily="34" charset="0"/>
              </a:rPr>
              <a:t>към</a:t>
            </a:r>
            <a:r>
              <a:rPr lang="ru-RU" b="1" dirty="0">
                <a:solidFill>
                  <a:srgbClr val="333333"/>
                </a:solidFill>
                <a:latin typeface="+mj-lt"/>
                <a:ea typeface="Verdan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b="1" dirty="0" err="1">
                <a:solidFill>
                  <a:srgbClr val="333333"/>
                </a:solidFill>
                <a:latin typeface="+mj-lt"/>
                <a:ea typeface="Verdana" panose="020B0604030504040204" pitchFamily="34" charset="0"/>
                <a:cs typeface="Tahoma" panose="020B0604030504040204" pitchFamily="34" charset="0"/>
              </a:rPr>
              <a:t>изкуството</a:t>
            </a:r>
            <a:r>
              <a:rPr lang="ru-RU" b="1" dirty="0">
                <a:solidFill>
                  <a:srgbClr val="333333"/>
                </a:solidFill>
                <a:latin typeface="+mj-lt"/>
                <a:ea typeface="Verdana" panose="020B0604030504040204" pitchFamily="34" charset="0"/>
                <a:cs typeface="Tahoma" panose="020B0604030504040204" pitchFamily="34" charset="0"/>
              </a:rPr>
              <a:t> и </a:t>
            </a:r>
            <a:r>
              <a:rPr lang="ru-RU" b="1" dirty="0" err="1">
                <a:solidFill>
                  <a:srgbClr val="333333"/>
                </a:solidFill>
                <a:latin typeface="+mj-lt"/>
                <a:ea typeface="Verdana" panose="020B0604030504040204" pitchFamily="34" charset="0"/>
                <a:cs typeface="Tahoma" panose="020B0604030504040204" pitchFamily="34" charset="0"/>
              </a:rPr>
              <a:t>фолклора</a:t>
            </a:r>
            <a:r>
              <a:rPr lang="ru-RU" b="1" dirty="0">
                <a:solidFill>
                  <a:srgbClr val="333333"/>
                </a:solidFill>
                <a:latin typeface="+mj-lt"/>
                <a:ea typeface="Verdan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ru-RU" b="1" dirty="0" err="1">
                <a:solidFill>
                  <a:srgbClr val="333333"/>
                </a:solidFill>
                <a:latin typeface="+mj-lt"/>
                <a:ea typeface="Verdana" panose="020B0604030504040204" pitchFamily="34" charset="0"/>
                <a:cs typeface="Tahoma" panose="020B0604030504040204" pitchFamily="34" charset="0"/>
              </a:rPr>
              <a:t>към</a:t>
            </a:r>
            <a:r>
              <a:rPr lang="ru-RU" b="1" dirty="0">
                <a:solidFill>
                  <a:srgbClr val="333333"/>
                </a:solidFill>
                <a:latin typeface="+mj-lt"/>
                <a:ea typeface="Verdana" panose="020B0604030504040204" pitchFamily="34" charset="0"/>
                <a:cs typeface="Tahoma" panose="020B0604030504040204" pitchFamily="34" charset="0"/>
              </a:rPr>
              <a:t> приноса им в </a:t>
            </a:r>
            <a:r>
              <a:rPr lang="ru-RU" b="1" dirty="0" err="1">
                <a:solidFill>
                  <a:srgbClr val="333333"/>
                </a:solidFill>
                <a:latin typeface="+mj-lt"/>
                <a:ea typeface="Verdana" panose="020B0604030504040204" pitchFamily="34" charset="0"/>
                <a:cs typeface="Tahoma" panose="020B0604030504040204" pitchFamily="34" charset="0"/>
              </a:rPr>
              <a:t>духовния</a:t>
            </a:r>
            <a:r>
              <a:rPr lang="ru-RU" b="1" dirty="0">
                <a:solidFill>
                  <a:srgbClr val="333333"/>
                </a:solidFill>
                <a:latin typeface="+mj-lt"/>
                <a:ea typeface="Verdana" panose="020B0604030504040204" pitchFamily="34" charset="0"/>
                <a:cs typeface="Tahoma" panose="020B0604030504040204" pitchFamily="34" charset="0"/>
              </a:rPr>
              <a:t> живот на </a:t>
            </a:r>
            <a:r>
              <a:rPr lang="ru-RU" b="1" dirty="0" err="1">
                <a:solidFill>
                  <a:srgbClr val="333333"/>
                </a:solidFill>
                <a:latin typeface="+mj-lt"/>
                <a:ea typeface="Verdana" panose="020B0604030504040204" pitchFamily="34" charset="0"/>
                <a:cs typeface="Tahoma" panose="020B0604030504040204" pitchFamily="34" charset="0"/>
              </a:rPr>
              <a:t>общността</a:t>
            </a:r>
            <a:r>
              <a:rPr lang="ru-RU" b="1" dirty="0">
                <a:solidFill>
                  <a:srgbClr val="333333"/>
                </a:solidFill>
                <a:latin typeface="+mj-lt"/>
                <a:ea typeface="Verdana" panose="020B0604030504040204" pitchFamily="34" charset="0"/>
                <a:cs typeface="Tahoma" panose="020B0604030504040204" pitchFamily="34" charset="0"/>
              </a:rPr>
              <a:t> ни. </a:t>
            </a:r>
            <a:r>
              <a:rPr lang="ru-RU" b="1" dirty="0" err="1">
                <a:solidFill>
                  <a:srgbClr val="333333"/>
                </a:solidFill>
                <a:latin typeface="+mj-lt"/>
                <a:ea typeface="Verdana" panose="020B0604030504040204" pitchFamily="34" charset="0"/>
                <a:cs typeface="Tahoma" panose="020B0604030504040204" pitchFamily="34" charset="0"/>
              </a:rPr>
              <a:t>Празник</a:t>
            </a:r>
            <a:r>
              <a:rPr lang="ru-RU" b="1" dirty="0">
                <a:solidFill>
                  <a:srgbClr val="333333"/>
                </a:solidFill>
                <a:latin typeface="+mj-lt"/>
                <a:ea typeface="Verdana" panose="020B0604030504040204" pitchFamily="34" charset="0"/>
                <a:cs typeface="Tahoma" panose="020B0604030504040204" pitchFamily="34" charset="0"/>
              </a:rPr>
              <a:t> – </a:t>
            </a:r>
            <a:r>
              <a:rPr lang="ru-RU" b="1" dirty="0" err="1">
                <a:solidFill>
                  <a:srgbClr val="333333"/>
                </a:solidFill>
                <a:latin typeface="+mj-lt"/>
                <a:ea typeface="Verdana" panose="020B0604030504040204" pitchFamily="34" charset="0"/>
                <a:cs typeface="Tahoma" panose="020B0604030504040204" pitchFamily="34" charset="0"/>
              </a:rPr>
              <a:t>благодарност</a:t>
            </a:r>
            <a:r>
              <a:rPr lang="ru-RU" b="1" dirty="0">
                <a:solidFill>
                  <a:srgbClr val="333333"/>
                </a:solidFill>
                <a:latin typeface="+mj-lt"/>
                <a:ea typeface="Verdan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b="1" dirty="0" err="1">
                <a:solidFill>
                  <a:srgbClr val="333333"/>
                </a:solidFill>
                <a:latin typeface="+mj-lt"/>
                <a:ea typeface="Verdana" panose="020B0604030504040204" pitchFamily="34" charset="0"/>
                <a:cs typeface="Tahoma" panose="020B0604030504040204" pitchFamily="34" charset="0"/>
              </a:rPr>
              <a:t>към</a:t>
            </a:r>
            <a:r>
              <a:rPr lang="ru-RU" b="1" dirty="0">
                <a:solidFill>
                  <a:srgbClr val="333333"/>
                </a:solidFill>
                <a:latin typeface="+mj-lt"/>
                <a:ea typeface="Verdan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b="1" dirty="0" err="1">
                <a:solidFill>
                  <a:srgbClr val="333333"/>
                </a:solidFill>
                <a:latin typeface="+mj-lt"/>
                <a:ea typeface="Verdana" panose="020B0604030504040204" pitchFamily="34" charset="0"/>
                <a:cs typeface="Tahoma" panose="020B0604030504040204" pitchFamily="34" charset="0"/>
              </a:rPr>
              <a:t>тези</a:t>
            </a:r>
            <a:r>
              <a:rPr lang="ru-RU" b="1" dirty="0">
                <a:solidFill>
                  <a:srgbClr val="333333"/>
                </a:solidFill>
                <a:latin typeface="+mj-lt"/>
                <a:ea typeface="Verdan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ru-RU" b="1" dirty="0" err="1">
                <a:solidFill>
                  <a:srgbClr val="333333"/>
                </a:solidFill>
                <a:latin typeface="+mj-lt"/>
                <a:ea typeface="Verdana" panose="020B0604030504040204" pitchFamily="34" charset="0"/>
                <a:cs typeface="Tahoma" panose="020B0604030504040204" pitchFamily="34" charset="0"/>
              </a:rPr>
              <a:t>които</a:t>
            </a:r>
            <a:r>
              <a:rPr lang="ru-RU" b="1" dirty="0">
                <a:solidFill>
                  <a:srgbClr val="333333"/>
                </a:solidFill>
                <a:latin typeface="+mj-lt"/>
                <a:ea typeface="Verdan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b="1" dirty="0" err="1">
                <a:solidFill>
                  <a:srgbClr val="333333"/>
                </a:solidFill>
                <a:latin typeface="+mj-lt"/>
                <a:ea typeface="Verdana" panose="020B0604030504040204" pitchFamily="34" charset="0"/>
                <a:cs typeface="Tahoma" panose="020B0604030504040204" pitchFamily="34" charset="0"/>
              </a:rPr>
              <a:t>съхраняват</a:t>
            </a:r>
            <a:r>
              <a:rPr lang="ru-RU" b="1" dirty="0">
                <a:solidFill>
                  <a:srgbClr val="333333"/>
                </a:solidFill>
                <a:latin typeface="+mj-lt"/>
                <a:ea typeface="Verdan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b="1" dirty="0" err="1">
                <a:solidFill>
                  <a:srgbClr val="333333"/>
                </a:solidFill>
                <a:latin typeface="+mj-lt"/>
                <a:ea typeface="Verdana" panose="020B0604030504040204" pitchFamily="34" charset="0"/>
                <a:cs typeface="Tahoma" panose="020B0604030504040204" pitchFamily="34" charset="0"/>
              </a:rPr>
              <a:t>българската</a:t>
            </a:r>
            <a:r>
              <a:rPr lang="ru-RU" b="1" dirty="0">
                <a:solidFill>
                  <a:srgbClr val="333333"/>
                </a:solidFill>
                <a:latin typeface="+mj-lt"/>
                <a:ea typeface="Verdana" panose="020B0604030504040204" pitchFamily="34" charset="0"/>
                <a:cs typeface="Tahoma" panose="020B0604030504040204" pitchFamily="34" charset="0"/>
              </a:rPr>
              <a:t> традиция и бит.</a:t>
            </a:r>
          </a:p>
          <a:p>
            <a:pPr algn="ctr"/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16213067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1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Картина 2" descr="Картина, която съдържа стена, на закрито, под, оранжево&#10;&#10;Описанието е генерирано автоматично">
            <a:extLst>
              <a:ext uri="{FF2B5EF4-FFF2-40B4-BE49-F238E27FC236}">
                <a16:creationId xmlns:a16="http://schemas.microsoft.com/office/drawing/2014/main" id="{D23F0FDE-58A3-0C74-D8E8-C5AEF365522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4339" y="4547547"/>
            <a:ext cx="3537522" cy="2361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Картина 14" descr="Картина, която съдържа на закрито, стена, човек, под&#10;&#10;Описанието е генерирано автоматично">
            <a:extLst>
              <a:ext uri="{FF2B5EF4-FFF2-40B4-BE49-F238E27FC236}">
                <a16:creationId xmlns:a16="http://schemas.microsoft.com/office/drawing/2014/main" id="{FCAD41D0-F3CA-CE9D-DBAD-DA4DBDC412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7844" y="1335396"/>
            <a:ext cx="4149352" cy="27696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Картина 10" descr="Картина, която съдържа човек, стена, на закрито, група&#10;&#10;Описанието е генерирано автоматично">
            <a:extLst>
              <a:ext uri="{FF2B5EF4-FFF2-40B4-BE49-F238E27FC236}">
                <a16:creationId xmlns:a16="http://schemas.microsoft.com/office/drawing/2014/main" id="{A61A81C9-CCDA-7BB5-A509-800D14DC90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2408" y="1665138"/>
            <a:ext cx="5415842" cy="36150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Контейнер за съдържание 6" descr="Картина, която съдържа под, стена, на закрито&#10;&#10;Описанието е генерирано автоматично">
            <a:extLst>
              <a:ext uri="{FF2B5EF4-FFF2-40B4-BE49-F238E27FC236}">
                <a16:creationId xmlns:a16="http://schemas.microsoft.com/office/drawing/2014/main" id="{D741C5A7-C5C2-58C1-B79B-C35BD68B69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alphaModFix amt="69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bright="3000" contrast="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9317" y="3623671"/>
            <a:ext cx="4845436" cy="32343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Картина 8" descr="Картина, която съдържа под, стена, на закрито, спорт&#10;&#10;Описанието е генерирано автоматично">
            <a:extLst>
              <a:ext uri="{FF2B5EF4-FFF2-40B4-BE49-F238E27FC236}">
                <a16:creationId xmlns:a16="http://schemas.microsoft.com/office/drawing/2014/main" id="{5DB5086F-92D1-A5F5-90EB-4F35B4B3F276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8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2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475" y="3905440"/>
            <a:ext cx="4845436" cy="323432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1">
            <a:extLst>
              <a:ext uri="{FF2B5EF4-FFF2-40B4-BE49-F238E27FC236}">
                <a16:creationId xmlns:a16="http://schemas.microsoft.com/office/drawing/2014/main" id="{1E76E5DF-CE64-8585-AE6E-A39F87BA0AE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27" t="11877" r="11036" b="10793"/>
          <a:stretch/>
        </p:blipFill>
        <p:spPr>
          <a:xfrm>
            <a:off x="30905" y="-97359"/>
            <a:ext cx="1807420" cy="1385688"/>
          </a:xfrm>
          <a:prstGeom prst="rect">
            <a:avLst/>
          </a:prstGeom>
        </p:spPr>
      </p:pic>
      <p:sp>
        <p:nvSpPr>
          <p:cNvPr id="5" name="Заглавие 4">
            <a:extLst>
              <a:ext uri="{FF2B5EF4-FFF2-40B4-BE49-F238E27FC236}">
                <a16:creationId xmlns:a16="http://schemas.microsoft.com/office/drawing/2014/main" id="{4E354516-ADB7-AD6F-6EFF-3342CCA21B7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15300" y="107426"/>
            <a:ext cx="10515600" cy="1215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bg-BG" sz="4000" b="1" kern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Monotype Corsiva" pitchFamily="66" charset="0"/>
              </a:rPr>
              <a:t>Средно училище </a:t>
            </a:r>
          </a:p>
          <a:p>
            <a:pPr algn="ctr">
              <a:defRPr/>
            </a:pPr>
            <a:r>
              <a:rPr lang="bg-BG" sz="4000" b="1" kern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Monotype Corsiva" pitchFamily="66" charset="0"/>
              </a:rPr>
              <a:t>“Васил  Левски” - гр.  Хасково</a:t>
            </a:r>
            <a:endParaRPr lang="bg-BG" sz="40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6" name="Line 8">
            <a:extLst>
              <a:ext uri="{FF2B5EF4-FFF2-40B4-BE49-F238E27FC236}">
                <a16:creationId xmlns:a16="http://schemas.microsoft.com/office/drawing/2014/main" id="{83D957C3-BA19-BD01-9B1C-759AFCAFCF34}"/>
              </a:ext>
            </a:extLst>
          </p:cNvPr>
          <p:cNvSpPr>
            <a:spLocks noChangeShapeType="1"/>
          </p:cNvSpPr>
          <p:nvPr/>
        </p:nvSpPr>
        <p:spPr bwMode="auto">
          <a:xfrm>
            <a:off x="1939636" y="1335396"/>
            <a:ext cx="9144000" cy="0"/>
          </a:xfrm>
          <a:prstGeom prst="line">
            <a:avLst/>
          </a:prstGeom>
          <a:noFill/>
          <a:ln w="57150">
            <a:solidFill>
              <a:schemeClr val="tx1">
                <a:lumMod val="50000"/>
                <a:lumOff val="50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13" name="Картина 12" descr="Картина, която съдържа стена, на закрито, под, оранжево">
            <a:extLst>
              <a:ext uri="{FF2B5EF4-FFF2-40B4-BE49-F238E27FC236}">
                <a16:creationId xmlns:a16="http://schemas.microsoft.com/office/drawing/2014/main" id="{54FE7EE4-1219-C10F-5B87-DA8E1491B9C1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74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4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05" y="1554068"/>
            <a:ext cx="4697587" cy="31356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253185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1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>
            <a:extLst>
              <a:ext uri="{FF2B5EF4-FFF2-40B4-BE49-F238E27FC236}">
                <a16:creationId xmlns:a16="http://schemas.microsoft.com/office/drawing/2014/main" id="{09952481-2FD1-BA0A-E492-122D13FF61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27" t="11877" r="11036" b="10793"/>
          <a:stretch/>
        </p:blipFill>
        <p:spPr>
          <a:xfrm>
            <a:off x="0" y="1"/>
            <a:ext cx="1714500" cy="1314450"/>
          </a:xfrm>
          <a:prstGeom prst="rect">
            <a:avLst/>
          </a:prstGeom>
        </p:spPr>
      </p:pic>
      <p:sp>
        <p:nvSpPr>
          <p:cNvPr id="5" name="Заглавие 4">
            <a:extLst>
              <a:ext uri="{FF2B5EF4-FFF2-40B4-BE49-F238E27FC236}">
                <a16:creationId xmlns:a16="http://schemas.microsoft.com/office/drawing/2014/main" id="{5FCB13E8-D803-9EB9-3248-8E09F1AD527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98734"/>
            <a:ext cx="10515600" cy="1215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bg-BG" sz="4000" b="1" kern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Monotype Corsiva" pitchFamily="66" charset="0"/>
              </a:rPr>
              <a:t>Средно училище </a:t>
            </a:r>
          </a:p>
          <a:p>
            <a:pPr algn="ctr">
              <a:defRPr/>
            </a:pPr>
            <a:r>
              <a:rPr lang="bg-BG" sz="4000" b="1" kern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Monotype Corsiva" pitchFamily="66" charset="0"/>
              </a:rPr>
              <a:t>“Васил  Левски” - гр.  Хасково</a:t>
            </a:r>
            <a:endParaRPr lang="bg-BG" sz="40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6" name="Line 8">
            <a:extLst>
              <a:ext uri="{FF2B5EF4-FFF2-40B4-BE49-F238E27FC236}">
                <a16:creationId xmlns:a16="http://schemas.microsoft.com/office/drawing/2014/main" id="{ABB29A3C-E9D8-14FD-D667-2F8FF7610A85}"/>
              </a:ext>
            </a:extLst>
          </p:cNvPr>
          <p:cNvSpPr>
            <a:spLocks noChangeShapeType="1"/>
          </p:cNvSpPr>
          <p:nvPr/>
        </p:nvSpPr>
        <p:spPr bwMode="auto">
          <a:xfrm>
            <a:off x="1930897" y="1466449"/>
            <a:ext cx="9144000" cy="0"/>
          </a:xfrm>
          <a:prstGeom prst="line">
            <a:avLst/>
          </a:prstGeom>
          <a:noFill/>
          <a:ln w="57150">
            <a:solidFill>
              <a:schemeClr val="tx1">
                <a:lumMod val="50000"/>
                <a:lumOff val="50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aphicFrame>
        <p:nvGraphicFramePr>
          <p:cNvPr id="11" name="Content Placeholder 2">
            <a:extLst>
              <a:ext uri="{FF2B5EF4-FFF2-40B4-BE49-F238E27FC236}">
                <a16:creationId xmlns:a16="http://schemas.microsoft.com/office/drawing/2014/main" id="{198A8AB5-3D00-1A16-ECC3-9ED12C9E225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45826038"/>
              </p:ext>
            </p:extLst>
          </p:nvPr>
        </p:nvGraphicFramePr>
        <p:xfrm>
          <a:off x="771525" y="1976841"/>
          <a:ext cx="10970122" cy="44303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9555597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1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>
            <a:extLst>
              <a:ext uri="{FF2B5EF4-FFF2-40B4-BE49-F238E27FC236}">
                <a16:creationId xmlns:a16="http://schemas.microsoft.com/office/drawing/2014/main" id="{09952481-2FD1-BA0A-E492-122D13FF61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27" t="11877" r="11036" b="10793"/>
          <a:stretch/>
        </p:blipFill>
        <p:spPr>
          <a:xfrm>
            <a:off x="0" y="1"/>
            <a:ext cx="1714500" cy="1314450"/>
          </a:xfrm>
          <a:prstGeom prst="rect">
            <a:avLst/>
          </a:prstGeom>
        </p:spPr>
      </p:pic>
      <p:sp>
        <p:nvSpPr>
          <p:cNvPr id="5" name="Заглавие 4">
            <a:extLst>
              <a:ext uri="{FF2B5EF4-FFF2-40B4-BE49-F238E27FC236}">
                <a16:creationId xmlns:a16="http://schemas.microsoft.com/office/drawing/2014/main" id="{5FCB13E8-D803-9EB9-3248-8E09F1AD527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98734"/>
            <a:ext cx="10515600" cy="1215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bg-BG" sz="4000" b="1" kern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Monotype Corsiva" pitchFamily="66" charset="0"/>
              </a:rPr>
              <a:t>Средно училище </a:t>
            </a:r>
          </a:p>
          <a:p>
            <a:pPr algn="ctr">
              <a:defRPr/>
            </a:pPr>
            <a:r>
              <a:rPr lang="bg-BG" sz="4000" b="1" kern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Monotype Corsiva" pitchFamily="66" charset="0"/>
              </a:rPr>
              <a:t>“Васил  Левски” - гр.  Хасково</a:t>
            </a:r>
            <a:endParaRPr lang="bg-BG" sz="40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6" name="Line 8">
            <a:extLst>
              <a:ext uri="{FF2B5EF4-FFF2-40B4-BE49-F238E27FC236}">
                <a16:creationId xmlns:a16="http://schemas.microsoft.com/office/drawing/2014/main" id="{ABB29A3C-E9D8-14FD-D667-2F8FF7610A85}"/>
              </a:ext>
            </a:extLst>
          </p:cNvPr>
          <p:cNvSpPr>
            <a:spLocks noChangeShapeType="1"/>
          </p:cNvSpPr>
          <p:nvPr/>
        </p:nvSpPr>
        <p:spPr bwMode="auto">
          <a:xfrm>
            <a:off x="1930897" y="1466449"/>
            <a:ext cx="9144000" cy="0"/>
          </a:xfrm>
          <a:prstGeom prst="line">
            <a:avLst/>
          </a:prstGeom>
          <a:noFill/>
          <a:ln w="57150">
            <a:solidFill>
              <a:schemeClr val="tx1">
                <a:lumMod val="50000"/>
                <a:lumOff val="50000"/>
              </a:scheme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1" name="Content Placeholder 2">
            <a:extLst>
              <a:ext uri="{FF2B5EF4-FFF2-40B4-BE49-F238E27FC236}">
                <a16:creationId xmlns:a16="http://schemas.microsoft.com/office/drawing/2014/main" id="{198A8AB5-3D00-1A16-ECC3-9ED12C9E2259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65922" y="1947022"/>
          <a:ext cx="10986273" cy="45233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432868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93245F62-CCC4-49E4-B95B-EA6C1E7905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A8093E7D-2C54-2845-A62C-FCB395E150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527" y="2263675"/>
            <a:ext cx="11657610" cy="2973343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>
              <a:defRPr/>
            </a:pPr>
            <a:r>
              <a:rPr lang="en-US" sz="3200" b="1" kern="120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Средно</a:t>
            </a:r>
            <a:r>
              <a:rPr lang="en-US" sz="3200" b="1" kern="120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3200" b="1" kern="120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училище</a:t>
            </a:r>
            <a:r>
              <a:rPr lang="en-US" sz="3200" b="1" kern="120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“</a:t>
            </a:r>
            <a:r>
              <a:rPr lang="en-US" sz="3200" b="1" kern="120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Васил</a:t>
            </a:r>
            <a:r>
              <a:rPr lang="en-US" sz="3200" b="1" kern="120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 </a:t>
            </a:r>
            <a:r>
              <a:rPr lang="en-US" sz="3200" b="1" kern="120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Левски</a:t>
            </a:r>
            <a:r>
              <a:rPr lang="en-US" sz="3200" b="1" kern="120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”- </a:t>
            </a:r>
            <a:r>
              <a:rPr lang="en-US" sz="3200" b="1" kern="120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гр</a:t>
            </a:r>
            <a:r>
              <a:rPr lang="en-US" sz="3200" b="1" kern="120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.  </a:t>
            </a:r>
            <a:r>
              <a:rPr lang="en-US" sz="3200" b="1" kern="120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Хасково</a:t>
            </a:r>
            <a:r>
              <a:rPr lang="en-US" sz="3200" b="1" kern="120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br>
              <a:rPr lang="bg-BG" sz="3200" b="1" kern="120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</a:br>
            <a:r>
              <a:rPr lang="en-US" sz="3200" b="1" kern="120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е </a:t>
            </a:r>
            <a:r>
              <a:rPr lang="en-US" sz="3200" b="1" kern="120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пример</a:t>
            </a:r>
            <a:r>
              <a:rPr lang="en-US" sz="3200" b="1" kern="120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3200" b="1" kern="120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за</a:t>
            </a:r>
            <a:r>
              <a:rPr lang="en-US" sz="3200" b="1" kern="120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3200" b="1" kern="120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подготовка</a:t>
            </a:r>
            <a:r>
              <a:rPr lang="en-US" sz="3200" b="1" kern="120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3200" b="1" kern="120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на</a:t>
            </a:r>
            <a:r>
              <a:rPr lang="en-US" sz="3200" b="1" kern="120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 </a:t>
            </a:r>
            <a:r>
              <a:rPr lang="en-US" sz="3200" b="1" kern="120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млади</a:t>
            </a:r>
            <a:r>
              <a:rPr lang="en-US" sz="3200" b="1" kern="120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3200" b="1" kern="120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специалисти</a:t>
            </a:r>
            <a:r>
              <a:rPr lang="en-US" sz="3200" b="1" kern="120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в </a:t>
            </a:r>
            <a:r>
              <a:rPr lang="en-US" sz="3200" b="1" kern="120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областта</a:t>
            </a:r>
            <a:r>
              <a:rPr lang="en-US" sz="3200" b="1" kern="120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3200" b="1" kern="120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на</a:t>
            </a:r>
            <a:r>
              <a:rPr lang="en-US" sz="3200" b="1" kern="120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3200" b="1" kern="120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хуманитарната</a:t>
            </a:r>
            <a:r>
              <a:rPr lang="en-US" sz="3200" b="1" kern="120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, </a:t>
            </a:r>
            <a:r>
              <a:rPr lang="en-US" sz="3200" b="1" kern="120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ветеринарната</a:t>
            </a:r>
            <a:r>
              <a:rPr lang="en-US" sz="3200" b="1" kern="120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и </a:t>
            </a:r>
            <a:r>
              <a:rPr lang="en-US" sz="3200" b="1" kern="120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дентална</a:t>
            </a:r>
            <a:r>
              <a:rPr lang="en-US" sz="3200" b="1" kern="120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3200" b="1" kern="120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медицина</a:t>
            </a:r>
            <a:r>
              <a:rPr lang="en-US" sz="3200" b="1" kern="120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, </a:t>
            </a:r>
            <a:r>
              <a:rPr lang="en-US" sz="3200" b="1" kern="120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екология</a:t>
            </a:r>
            <a:r>
              <a:rPr lang="en-US" sz="3200" b="1" kern="120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и </a:t>
            </a:r>
            <a:r>
              <a:rPr lang="en-US" sz="3200" b="1" kern="120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опазване</a:t>
            </a:r>
            <a:r>
              <a:rPr lang="en-US" sz="3200" b="1" kern="120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3200" b="1" kern="120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на</a:t>
            </a:r>
            <a:r>
              <a:rPr lang="en-US" sz="3200" b="1" kern="120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3200" b="1" kern="120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околната</a:t>
            </a:r>
            <a:r>
              <a:rPr lang="en-US" sz="3200" b="1" kern="120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3200" b="1" kern="120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среда</a:t>
            </a:r>
            <a:r>
              <a:rPr lang="en-US" sz="3200" b="1" kern="120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, </a:t>
            </a:r>
            <a:r>
              <a:rPr lang="en-US" sz="3200" b="1" kern="120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кинез</a:t>
            </a:r>
            <a:r>
              <a:rPr lang="bg-BG" sz="3200" b="1" kern="120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и</a:t>
            </a:r>
            <a:r>
              <a:rPr lang="en-US" sz="3200" b="1" kern="120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терапия</a:t>
            </a:r>
            <a:r>
              <a:rPr lang="en-US" sz="3200" b="1" kern="120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и </a:t>
            </a:r>
            <a:r>
              <a:rPr lang="en-US" sz="3200" b="1" kern="120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други</a:t>
            </a:r>
            <a:r>
              <a:rPr lang="en-US" sz="3200" b="1" kern="120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.</a:t>
            </a:r>
            <a:endParaRPr lang="en-US" sz="3200" kern="1200" dirty="0">
              <a:solidFill>
                <a:schemeClr val="tx1"/>
              </a:solidFill>
            </a:endParaRPr>
          </a:p>
        </p:txBody>
      </p:sp>
      <p:pic>
        <p:nvPicPr>
          <p:cNvPr id="4" name="Picture 7">
            <a:extLst>
              <a:ext uri="{FF2B5EF4-FFF2-40B4-BE49-F238E27FC236}">
                <a16:creationId xmlns:a16="http://schemas.microsoft.com/office/drawing/2014/main" id="{9BAB0489-B700-A530-39FD-CF2820A7199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95" r="-1" b="21211"/>
          <a:stretch/>
        </p:blipFill>
        <p:spPr>
          <a:xfrm>
            <a:off x="3156666" y="481901"/>
            <a:ext cx="5878668" cy="2487139"/>
          </a:xfrm>
          <a:prstGeom prst="rect">
            <a:avLst/>
          </a:prstGeom>
        </p:spPr>
      </p:pic>
      <p:sp>
        <p:nvSpPr>
          <p:cNvPr id="25" name="sketch line">
            <a:extLst>
              <a:ext uri="{FF2B5EF4-FFF2-40B4-BE49-F238E27FC236}">
                <a16:creationId xmlns:a16="http://schemas.microsoft.com/office/drawing/2014/main" id="{E6C0DD6B-6AA3-448F-9B99-8386295BC1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07702" y="5509052"/>
            <a:ext cx="4572000" cy="18288"/>
          </a:xfrm>
          <a:custGeom>
            <a:avLst/>
            <a:gdLst>
              <a:gd name="connsiteX0" fmla="*/ 0 w 4572000"/>
              <a:gd name="connsiteY0" fmla="*/ 0 h 18288"/>
              <a:gd name="connsiteX1" fmla="*/ 515983 w 4572000"/>
              <a:gd name="connsiteY1" fmla="*/ 0 h 18288"/>
              <a:gd name="connsiteX2" fmla="*/ 1031966 w 4572000"/>
              <a:gd name="connsiteY2" fmla="*/ 0 h 18288"/>
              <a:gd name="connsiteX3" fmla="*/ 1639389 w 4572000"/>
              <a:gd name="connsiteY3" fmla="*/ 0 h 18288"/>
              <a:gd name="connsiteX4" fmla="*/ 2383971 w 4572000"/>
              <a:gd name="connsiteY4" fmla="*/ 0 h 18288"/>
              <a:gd name="connsiteX5" fmla="*/ 2945674 w 4572000"/>
              <a:gd name="connsiteY5" fmla="*/ 0 h 18288"/>
              <a:gd name="connsiteX6" fmla="*/ 3507377 w 4572000"/>
              <a:gd name="connsiteY6" fmla="*/ 0 h 18288"/>
              <a:gd name="connsiteX7" fmla="*/ 4572000 w 4572000"/>
              <a:gd name="connsiteY7" fmla="*/ 0 h 18288"/>
              <a:gd name="connsiteX8" fmla="*/ 4572000 w 4572000"/>
              <a:gd name="connsiteY8" fmla="*/ 18288 h 18288"/>
              <a:gd name="connsiteX9" fmla="*/ 3873137 w 4572000"/>
              <a:gd name="connsiteY9" fmla="*/ 18288 h 18288"/>
              <a:gd name="connsiteX10" fmla="*/ 3311434 w 4572000"/>
              <a:gd name="connsiteY10" fmla="*/ 18288 h 18288"/>
              <a:gd name="connsiteX11" fmla="*/ 2749731 w 4572000"/>
              <a:gd name="connsiteY11" fmla="*/ 18288 h 18288"/>
              <a:gd name="connsiteX12" fmla="*/ 2050869 w 4572000"/>
              <a:gd name="connsiteY12" fmla="*/ 18288 h 18288"/>
              <a:gd name="connsiteX13" fmla="*/ 1306286 w 4572000"/>
              <a:gd name="connsiteY13" fmla="*/ 18288 h 18288"/>
              <a:gd name="connsiteX14" fmla="*/ 790303 w 4572000"/>
              <a:gd name="connsiteY14" fmla="*/ 18288 h 18288"/>
              <a:gd name="connsiteX15" fmla="*/ 0 w 4572000"/>
              <a:gd name="connsiteY15" fmla="*/ 18288 h 18288"/>
              <a:gd name="connsiteX16" fmla="*/ 0 w 457200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72000" h="18288" fill="none" extrusionOk="0">
                <a:moveTo>
                  <a:pt x="0" y="0"/>
                </a:moveTo>
                <a:cubicBezTo>
                  <a:pt x="105156" y="-20963"/>
                  <a:pt x="340432" y="822"/>
                  <a:pt x="515983" y="0"/>
                </a:cubicBezTo>
                <a:cubicBezTo>
                  <a:pt x="691534" y="-822"/>
                  <a:pt x="850679" y="16479"/>
                  <a:pt x="1031966" y="0"/>
                </a:cubicBezTo>
                <a:cubicBezTo>
                  <a:pt x="1213253" y="-16479"/>
                  <a:pt x="1443646" y="-18730"/>
                  <a:pt x="1639389" y="0"/>
                </a:cubicBezTo>
                <a:cubicBezTo>
                  <a:pt x="1835132" y="18730"/>
                  <a:pt x="2159975" y="18531"/>
                  <a:pt x="2383971" y="0"/>
                </a:cubicBezTo>
                <a:cubicBezTo>
                  <a:pt x="2607967" y="-18531"/>
                  <a:pt x="2719096" y="-12030"/>
                  <a:pt x="2945674" y="0"/>
                </a:cubicBezTo>
                <a:cubicBezTo>
                  <a:pt x="3172252" y="12030"/>
                  <a:pt x="3269167" y="27666"/>
                  <a:pt x="3507377" y="0"/>
                </a:cubicBezTo>
                <a:cubicBezTo>
                  <a:pt x="3745587" y="-27666"/>
                  <a:pt x="4116741" y="18705"/>
                  <a:pt x="4572000" y="0"/>
                </a:cubicBezTo>
                <a:cubicBezTo>
                  <a:pt x="4572895" y="8974"/>
                  <a:pt x="4571454" y="9359"/>
                  <a:pt x="4572000" y="18288"/>
                </a:cubicBezTo>
                <a:cubicBezTo>
                  <a:pt x="4374698" y="3942"/>
                  <a:pt x="4098874" y="-11042"/>
                  <a:pt x="3873137" y="18288"/>
                </a:cubicBezTo>
                <a:cubicBezTo>
                  <a:pt x="3647400" y="47618"/>
                  <a:pt x="3517055" y="5421"/>
                  <a:pt x="3311434" y="18288"/>
                </a:cubicBezTo>
                <a:cubicBezTo>
                  <a:pt x="3105813" y="31155"/>
                  <a:pt x="3025168" y="17856"/>
                  <a:pt x="2749731" y="18288"/>
                </a:cubicBezTo>
                <a:cubicBezTo>
                  <a:pt x="2474294" y="18720"/>
                  <a:pt x="2291766" y="-14168"/>
                  <a:pt x="2050869" y="18288"/>
                </a:cubicBezTo>
                <a:cubicBezTo>
                  <a:pt x="1809972" y="50744"/>
                  <a:pt x="1540276" y="46798"/>
                  <a:pt x="1306286" y="18288"/>
                </a:cubicBezTo>
                <a:cubicBezTo>
                  <a:pt x="1072296" y="-10222"/>
                  <a:pt x="972445" y="19645"/>
                  <a:pt x="790303" y="18288"/>
                </a:cubicBezTo>
                <a:cubicBezTo>
                  <a:pt x="608161" y="16931"/>
                  <a:pt x="200981" y="8241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572000" h="18288" stroke="0" extrusionOk="0">
                <a:moveTo>
                  <a:pt x="0" y="0"/>
                </a:moveTo>
                <a:cubicBezTo>
                  <a:pt x="143285" y="-9565"/>
                  <a:pt x="327959" y="-11498"/>
                  <a:pt x="561703" y="0"/>
                </a:cubicBezTo>
                <a:cubicBezTo>
                  <a:pt x="795447" y="11498"/>
                  <a:pt x="838260" y="18255"/>
                  <a:pt x="1077686" y="0"/>
                </a:cubicBezTo>
                <a:cubicBezTo>
                  <a:pt x="1317112" y="-18255"/>
                  <a:pt x="1437472" y="23514"/>
                  <a:pt x="1639389" y="0"/>
                </a:cubicBezTo>
                <a:cubicBezTo>
                  <a:pt x="1841306" y="-23514"/>
                  <a:pt x="2037142" y="-12551"/>
                  <a:pt x="2292531" y="0"/>
                </a:cubicBezTo>
                <a:cubicBezTo>
                  <a:pt x="2547920" y="12551"/>
                  <a:pt x="2810436" y="-20352"/>
                  <a:pt x="2991394" y="0"/>
                </a:cubicBezTo>
                <a:cubicBezTo>
                  <a:pt x="3172352" y="20352"/>
                  <a:pt x="3530025" y="-13347"/>
                  <a:pt x="3735977" y="0"/>
                </a:cubicBezTo>
                <a:cubicBezTo>
                  <a:pt x="3941929" y="13347"/>
                  <a:pt x="4161497" y="34086"/>
                  <a:pt x="4572000" y="0"/>
                </a:cubicBezTo>
                <a:cubicBezTo>
                  <a:pt x="4571545" y="6162"/>
                  <a:pt x="4571903" y="11775"/>
                  <a:pt x="4572000" y="18288"/>
                </a:cubicBezTo>
                <a:cubicBezTo>
                  <a:pt x="4228040" y="36490"/>
                  <a:pt x="4199736" y="42557"/>
                  <a:pt x="3873137" y="18288"/>
                </a:cubicBezTo>
                <a:cubicBezTo>
                  <a:pt x="3546538" y="-5981"/>
                  <a:pt x="3472124" y="16809"/>
                  <a:pt x="3128554" y="18288"/>
                </a:cubicBezTo>
                <a:cubicBezTo>
                  <a:pt x="2784984" y="19767"/>
                  <a:pt x="2735896" y="-17781"/>
                  <a:pt x="2383971" y="18288"/>
                </a:cubicBezTo>
                <a:cubicBezTo>
                  <a:pt x="2032046" y="54357"/>
                  <a:pt x="2019324" y="2920"/>
                  <a:pt x="1867989" y="18288"/>
                </a:cubicBezTo>
                <a:cubicBezTo>
                  <a:pt x="1716654" y="33656"/>
                  <a:pt x="1418675" y="32575"/>
                  <a:pt x="1169126" y="18288"/>
                </a:cubicBezTo>
                <a:cubicBezTo>
                  <a:pt x="919577" y="4001"/>
                  <a:pt x="798537" y="16165"/>
                  <a:pt x="561703" y="18288"/>
                </a:cubicBezTo>
                <a:cubicBezTo>
                  <a:pt x="324869" y="20411"/>
                  <a:pt x="221395" y="-912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4591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1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>
            <a:extLst>
              <a:ext uri="{FF2B5EF4-FFF2-40B4-BE49-F238E27FC236}">
                <a16:creationId xmlns:a16="http://schemas.microsoft.com/office/drawing/2014/main" id="{4F83CEF5-95A9-CA6C-1A23-BFB09AD34A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27" t="11877" r="11036" b="10793"/>
          <a:stretch/>
        </p:blipFill>
        <p:spPr>
          <a:xfrm>
            <a:off x="0" y="0"/>
            <a:ext cx="1975403" cy="1514475"/>
          </a:xfrm>
          <a:prstGeom prst="rect">
            <a:avLst/>
          </a:prstGeom>
        </p:spPr>
      </p:pic>
      <p:sp>
        <p:nvSpPr>
          <p:cNvPr id="5" name="Заглавие 4">
            <a:extLst>
              <a:ext uri="{FF2B5EF4-FFF2-40B4-BE49-F238E27FC236}">
                <a16:creationId xmlns:a16="http://schemas.microsoft.com/office/drawing/2014/main" id="{793415B1-1D4A-7543-5882-09FBCD16BFB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208918"/>
            <a:ext cx="10515600" cy="1215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bg-BG" sz="4000" b="1" kern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Monotype Corsiva" pitchFamily="66" charset="0"/>
              </a:rPr>
              <a:t>Средно училище </a:t>
            </a:r>
          </a:p>
          <a:p>
            <a:pPr algn="ctr">
              <a:defRPr/>
            </a:pPr>
            <a:r>
              <a:rPr lang="bg-BG" sz="4000" b="1" kern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Monotype Corsiva" pitchFamily="66" charset="0"/>
              </a:rPr>
              <a:t>“Васил  Левски” - гр.  Хасково</a:t>
            </a:r>
            <a:endParaRPr lang="bg-BG" sz="40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6" name="Line 8">
            <a:extLst>
              <a:ext uri="{FF2B5EF4-FFF2-40B4-BE49-F238E27FC236}">
                <a16:creationId xmlns:a16="http://schemas.microsoft.com/office/drawing/2014/main" id="{648DB9D5-8E40-E41F-9E83-C49DBE81659D}"/>
              </a:ext>
            </a:extLst>
          </p:cNvPr>
          <p:cNvSpPr>
            <a:spLocks noChangeShapeType="1"/>
          </p:cNvSpPr>
          <p:nvPr/>
        </p:nvSpPr>
        <p:spPr bwMode="auto">
          <a:xfrm>
            <a:off x="1975403" y="1581582"/>
            <a:ext cx="9144000" cy="0"/>
          </a:xfrm>
          <a:prstGeom prst="line">
            <a:avLst/>
          </a:prstGeom>
          <a:noFill/>
          <a:ln w="57150">
            <a:solidFill>
              <a:schemeClr val="tx1">
                <a:lumMod val="50000"/>
                <a:lumOff val="50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aphicFrame>
        <p:nvGraphicFramePr>
          <p:cNvPr id="10" name="TextBox 1">
            <a:extLst>
              <a:ext uri="{FF2B5EF4-FFF2-40B4-BE49-F238E27FC236}">
                <a16:creationId xmlns:a16="http://schemas.microsoft.com/office/drawing/2014/main" id="{CAAC0DFB-5620-00FE-1804-09F749B3FB9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47813764"/>
              </p:ext>
            </p:extLst>
          </p:nvPr>
        </p:nvGraphicFramePr>
        <p:xfrm>
          <a:off x="581026" y="2238376"/>
          <a:ext cx="11220450" cy="39433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0101193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FCD3A789-7BE2-9FE3-571C-25297E9ABB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06662"/>
            <a:ext cx="10515600" cy="4351338"/>
          </a:xfrm>
        </p:spPr>
        <p:txBody>
          <a:bodyPr>
            <a:scene3d>
              <a:camera prst="orthographicFront"/>
              <a:lightRig rig="threePt" dir="t"/>
            </a:scene3d>
            <a:sp3d contourW="12700">
              <a:contourClr>
                <a:schemeClr val="tx1"/>
              </a:contourClr>
            </a:sp3d>
          </a:bodyPr>
          <a:lstStyle/>
          <a:p>
            <a:pPr marL="0" indent="0" algn="ctr">
              <a:buNone/>
            </a:pPr>
            <a:r>
              <a:rPr lang="bg-BG" sz="4000" b="1" kern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Monotype Corsiva" pitchFamily="66" charset="0"/>
                <a:ea typeface="+mj-ea"/>
                <a:cs typeface="+mj-cs"/>
              </a:rPr>
              <a:t>Предстои изграждане на </a:t>
            </a:r>
            <a:r>
              <a:rPr lang="en-US" sz="4000" b="1" kern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Monotype Corsiva" pitchFamily="66" charset="0"/>
                <a:ea typeface="+mj-ea"/>
                <a:cs typeface="+mj-cs"/>
              </a:rPr>
              <a:t>STEM </a:t>
            </a:r>
            <a:r>
              <a:rPr lang="bg-BG" sz="4000" b="1" kern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Monotype Corsiva" pitchFamily="66" charset="0"/>
                <a:ea typeface="+mj-ea"/>
                <a:cs typeface="+mj-cs"/>
              </a:rPr>
              <a:t>ц</a:t>
            </a:r>
            <a:r>
              <a:rPr lang="ru-RU" sz="4000" b="1" kern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Monotype Corsiva" pitchFamily="66" charset="0"/>
                <a:ea typeface="+mj-ea"/>
                <a:cs typeface="+mj-cs"/>
              </a:rPr>
              <a:t>ентър</a:t>
            </a:r>
            <a:r>
              <a:rPr lang="ru-RU" sz="4000" b="1" kern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Monotype Corsiva" pitchFamily="66" charset="0"/>
                <a:ea typeface="+mj-ea"/>
                <a:cs typeface="+mj-cs"/>
              </a:rPr>
              <a:t> за </a:t>
            </a:r>
            <a:r>
              <a:rPr lang="ru-RU" sz="4000" b="1" kern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Monotype Corsiva" pitchFamily="66" charset="0"/>
                <a:ea typeface="+mj-ea"/>
                <a:cs typeface="+mj-cs"/>
              </a:rPr>
              <a:t>природни</a:t>
            </a:r>
            <a:r>
              <a:rPr lang="ru-RU" sz="4000" b="1" kern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Monotype Corsiva" pitchFamily="66" charset="0"/>
                <a:ea typeface="+mj-ea"/>
                <a:cs typeface="+mj-cs"/>
              </a:rPr>
              <a:t> науки, </a:t>
            </a:r>
            <a:r>
              <a:rPr lang="ru-RU" sz="4000" b="1" kern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Monotype Corsiva" pitchFamily="66" charset="0"/>
                <a:ea typeface="+mj-ea"/>
                <a:cs typeface="+mj-cs"/>
              </a:rPr>
              <a:t>изследвания</a:t>
            </a:r>
            <a:r>
              <a:rPr lang="ru-RU" sz="4000" b="1" kern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Monotype Corsiva" pitchFamily="66" charset="0"/>
                <a:ea typeface="+mj-ea"/>
                <a:cs typeface="+mj-cs"/>
              </a:rPr>
              <a:t> и </a:t>
            </a:r>
            <a:r>
              <a:rPr lang="ru-RU" sz="4000" b="1" kern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Monotype Corsiva" pitchFamily="66" charset="0"/>
                <a:ea typeface="+mj-ea"/>
                <a:cs typeface="+mj-cs"/>
              </a:rPr>
              <a:t>иновации</a:t>
            </a:r>
            <a:r>
              <a:rPr lang="ru-RU" sz="4000" b="1" kern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Monotype Corsiva" pitchFamily="66" charset="0"/>
                <a:ea typeface="+mj-ea"/>
                <a:cs typeface="+mj-cs"/>
              </a:rPr>
              <a:t> </a:t>
            </a:r>
          </a:p>
          <a:p>
            <a:pPr marL="0" indent="0" algn="ctr">
              <a:buNone/>
            </a:pPr>
            <a:r>
              <a:rPr lang="ru-RU" sz="4000" b="1" kern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Monotype Corsiva" pitchFamily="66" charset="0"/>
                <a:ea typeface="+mj-ea"/>
                <a:cs typeface="+mj-cs"/>
              </a:rPr>
              <a:t>по </a:t>
            </a:r>
            <a:r>
              <a:rPr lang="ru-RU" sz="4000" b="1" kern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Monotype Corsiva" pitchFamily="66" charset="0"/>
                <a:ea typeface="+mj-ea"/>
                <a:cs typeface="+mj-cs"/>
              </a:rPr>
              <a:t>Национална</a:t>
            </a:r>
            <a:r>
              <a:rPr lang="ru-RU" sz="4000" b="1" kern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Monotype Corsiva" pitchFamily="66" charset="0"/>
                <a:ea typeface="+mj-ea"/>
                <a:cs typeface="+mj-cs"/>
              </a:rPr>
              <a:t> </a:t>
            </a:r>
            <a:r>
              <a:rPr lang="ru-RU" sz="4000" b="1" kern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Monotype Corsiva" pitchFamily="66" charset="0"/>
                <a:ea typeface="+mj-ea"/>
                <a:cs typeface="+mj-cs"/>
              </a:rPr>
              <a:t>програма</a:t>
            </a:r>
            <a:r>
              <a:rPr lang="ru-RU" sz="4000" b="1" kern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Monotype Corsiva" pitchFamily="66" charset="0"/>
                <a:ea typeface="+mj-ea"/>
                <a:cs typeface="+mj-cs"/>
              </a:rPr>
              <a:t> </a:t>
            </a:r>
          </a:p>
          <a:p>
            <a:pPr marL="0" indent="0" algn="ctr">
              <a:buNone/>
            </a:pPr>
            <a:r>
              <a:rPr lang="ru-RU" sz="4000" b="1" kern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Monotype Corsiva" pitchFamily="66" charset="0"/>
                <a:ea typeface="+mj-ea"/>
                <a:cs typeface="+mj-cs"/>
              </a:rPr>
              <a:t>“</a:t>
            </a:r>
            <a:r>
              <a:rPr lang="ru-RU" sz="4000" b="1" kern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Monotype Corsiva" pitchFamily="66" charset="0"/>
                <a:ea typeface="+mj-ea"/>
                <a:cs typeface="+mj-cs"/>
              </a:rPr>
              <a:t>Изграждане</a:t>
            </a:r>
            <a:r>
              <a:rPr lang="ru-RU" sz="4000" b="1" kern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Monotype Corsiva" pitchFamily="66" charset="0"/>
                <a:ea typeface="+mj-ea"/>
                <a:cs typeface="+mj-cs"/>
              </a:rPr>
              <a:t> на </a:t>
            </a:r>
            <a:r>
              <a:rPr lang="ru-RU" sz="4000" b="1" kern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Monotype Corsiva" pitchFamily="66" charset="0"/>
                <a:ea typeface="+mj-ea"/>
                <a:cs typeface="+mj-cs"/>
              </a:rPr>
              <a:t>училищна</a:t>
            </a:r>
            <a:r>
              <a:rPr lang="ru-RU" sz="4000" b="1" kern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Monotype Corsiva" pitchFamily="66" charset="0"/>
                <a:ea typeface="+mj-ea"/>
                <a:cs typeface="+mj-cs"/>
              </a:rPr>
              <a:t> STEM среда” </a:t>
            </a:r>
            <a:r>
              <a:rPr lang="ru-RU" sz="4000" b="1" kern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Monotype Corsiva" pitchFamily="66" charset="0"/>
                <a:ea typeface="+mj-ea"/>
                <a:cs typeface="+mj-cs"/>
              </a:rPr>
              <a:t>към</a:t>
            </a:r>
            <a:r>
              <a:rPr lang="ru-RU" sz="4000" b="1" kern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Monotype Corsiva" pitchFamily="66" charset="0"/>
                <a:ea typeface="+mj-ea"/>
                <a:cs typeface="+mj-cs"/>
              </a:rPr>
              <a:t> МОН.</a:t>
            </a:r>
            <a:endParaRPr lang="bg-BG" sz="4000" b="1" kern="0" dirty="0">
              <a:ln w="12700">
                <a:solidFill>
                  <a:schemeClr val="accent1"/>
                </a:solidFill>
                <a:prstDash val="solid"/>
              </a:ln>
              <a:solidFill>
                <a:srgbClr val="FFFF00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Monotype Corsiva" pitchFamily="66" charset="0"/>
              <a:ea typeface="+mj-ea"/>
              <a:cs typeface="+mj-cs"/>
            </a:endParaRPr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8F370B15-078F-5129-6B3E-EF66F2732B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27" t="11877" r="11036" b="10793"/>
          <a:stretch/>
        </p:blipFill>
        <p:spPr>
          <a:xfrm>
            <a:off x="0" y="0"/>
            <a:ext cx="2030600" cy="1556793"/>
          </a:xfrm>
          <a:prstGeom prst="rect">
            <a:avLst/>
          </a:prstGeom>
        </p:spPr>
      </p:pic>
      <p:sp>
        <p:nvSpPr>
          <p:cNvPr id="5" name="Заглавие 4">
            <a:extLst>
              <a:ext uri="{FF2B5EF4-FFF2-40B4-BE49-F238E27FC236}">
                <a16:creationId xmlns:a16="http://schemas.microsoft.com/office/drawing/2014/main" id="{1AF43190-08B0-6180-B5D4-1A2E14C9325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bg-BG" sz="4000" b="1" kern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Monotype Corsiva" pitchFamily="66" charset="0"/>
              </a:rPr>
              <a:t>Средно училище </a:t>
            </a:r>
          </a:p>
          <a:p>
            <a:pPr algn="ctr">
              <a:defRPr/>
            </a:pPr>
            <a:r>
              <a:rPr lang="bg-BG" sz="4000" b="1" kern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Monotype Corsiva" pitchFamily="66" charset="0"/>
              </a:rPr>
              <a:t>“Васил  Левски” - гр.  Хасково</a:t>
            </a:r>
            <a:endParaRPr lang="bg-BG" sz="40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2" name="Line 8">
            <a:extLst>
              <a:ext uri="{FF2B5EF4-FFF2-40B4-BE49-F238E27FC236}">
                <a16:creationId xmlns:a16="http://schemas.microsoft.com/office/drawing/2014/main" id="{103D8D77-1BC3-116E-D49B-DFBBF91010F0}"/>
              </a:ext>
            </a:extLst>
          </p:cNvPr>
          <p:cNvSpPr>
            <a:spLocks noChangeShapeType="1"/>
          </p:cNvSpPr>
          <p:nvPr/>
        </p:nvSpPr>
        <p:spPr bwMode="auto">
          <a:xfrm>
            <a:off x="1878334" y="1732874"/>
            <a:ext cx="9144000" cy="0"/>
          </a:xfrm>
          <a:prstGeom prst="line">
            <a:avLst/>
          </a:prstGeom>
          <a:noFill/>
          <a:ln w="57150">
            <a:solidFill>
              <a:schemeClr val="tx1">
                <a:lumMod val="50000"/>
                <a:lumOff val="50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3920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1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2" name="Rectangle 61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Текстово поле 9">
            <a:extLst>
              <a:ext uri="{FF2B5EF4-FFF2-40B4-BE49-F238E27FC236}">
                <a16:creationId xmlns:a16="http://schemas.microsoft.com/office/drawing/2014/main" id="{302CA7ED-41A0-54D0-6D67-758A09E2FB46}"/>
              </a:ext>
            </a:extLst>
          </p:cNvPr>
          <p:cNvSpPr txBox="1"/>
          <p:nvPr/>
        </p:nvSpPr>
        <p:spPr>
          <a:xfrm>
            <a:off x="534057" y="2731297"/>
            <a:ext cx="4243589" cy="40006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i="0" dirty="0">
                <a:solidFill>
                  <a:srgbClr val="81150D"/>
                </a:solidFill>
                <a:effectLst/>
                <a:latin typeface="Algerian" panose="04020705040A02060702" pitchFamily="82" charset="0"/>
              </a:rPr>
              <a:t>НАШАТА МИСИЯ </a:t>
            </a:r>
            <a:r>
              <a:rPr lang="en-US" sz="2400" dirty="0">
                <a:solidFill>
                  <a:srgbClr val="81150D"/>
                </a:solidFill>
                <a:effectLst/>
                <a:latin typeface="Algerian" panose="04020705040A02060702" pitchFamily="82" charset="0"/>
              </a:rPr>
              <a:t>E </a:t>
            </a:r>
            <a:r>
              <a:rPr lang="en-US" sz="2400" i="0" dirty="0">
                <a:solidFill>
                  <a:srgbClr val="81150D"/>
                </a:solidFill>
                <a:latin typeface="Algerian" panose="04020705040A02060702" pitchFamily="82" charset="0"/>
              </a:rPr>
              <a:t>ДА СЪЗДАВАМЕ ТАКИВА УСЛОВИЯ, КОИТО ДА УДОВЛЕТВОРЯТ ОБРАЗОВАТЕЛНИТЕ ПОТРЕБНОСТИ НА ВСЕКИ ЕДИН УЧЕНИК „С КАЧЕСТВО, ОТГОВАРЯЩО НА НЕГОВИТЕ ПОТРЕБНОСТИ И С ОГЛЕД ПЪЛНОЦЕННАТА МУ РЕАЛИЗАЦИЯ В ПО-ГОРНАТА ОБРАЗОВАТЕЛНА СТЕПЕН."</a:t>
            </a:r>
            <a:endParaRPr lang="en-US" sz="2400" dirty="0">
              <a:solidFill>
                <a:srgbClr val="81150D"/>
              </a:solidFill>
              <a:latin typeface="Algerian" panose="04020705040A02060702" pitchFamily="82" charset="0"/>
            </a:endParaRPr>
          </a:p>
        </p:txBody>
      </p:sp>
      <p:pic>
        <p:nvPicPr>
          <p:cNvPr id="8" name="Контейнер за съдържание 7" descr="Картина, която съдържа на закрито, под, таван, оранжево">
            <a:extLst>
              <a:ext uri="{FF2B5EF4-FFF2-40B4-BE49-F238E27FC236}">
                <a16:creationId xmlns:a16="http://schemas.microsoft.com/office/drawing/2014/main" id="{AD3C2736-564F-82E6-5D88-6665DEA8B4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88" r="12888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11" name="Заглавие 4">
            <a:extLst>
              <a:ext uri="{FF2B5EF4-FFF2-40B4-BE49-F238E27FC236}">
                <a16:creationId xmlns:a16="http://schemas.microsoft.com/office/drawing/2014/main" id="{B78E33FF-9F83-BC0C-0CB9-75BFCEF93D5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2437744" y="651575"/>
            <a:ext cx="10515600" cy="13255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bg-BG" sz="4000" b="1" kern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Monotype Corsiva" pitchFamily="66" charset="0"/>
              </a:rPr>
              <a:t>Средно училище </a:t>
            </a:r>
          </a:p>
          <a:p>
            <a:pPr algn="ctr">
              <a:defRPr/>
            </a:pPr>
            <a:r>
              <a:rPr lang="bg-BG" sz="4000" b="1" kern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Monotype Corsiva" pitchFamily="66" charset="0"/>
              </a:rPr>
              <a:t>“Васил  Левски” - гр.  Хасково</a:t>
            </a:r>
            <a:endParaRPr lang="bg-BG" sz="40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152864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1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396A753D-078E-CFCE-BC5E-E1F0CD5BA8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963" y="5012621"/>
            <a:ext cx="11230232" cy="1655805"/>
          </a:xfrm>
        </p:spPr>
        <p:txBody>
          <a:bodyPr>
            <a:noAutofit/>
          </a:bodyPr>
          <a:lstStyle/>
          <a:p>
            <a:pPr algn="ctr">
              <a:defRPr/>
            </a:pPr>
            <a:br>
              <a:rPr lang="bg-BG" sz="4800" b="1" ker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Monotype Corsiva" pitchFamily="66" charset="0"/>
              </a:rPr>
            </a:br>
            <a:r>
              <a:rPr lang="bg-BG" sz="4800" b="1" ker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Monotype Corsiva" pitchFamily="66" charset="0"/>
              </a:rPr>
              <a:t>Изборът днес</a:t>
            </a:r>
            <a:r>
              <a:rPr lang="en-US" sz="4800" b="1" ker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Monotype Corsiva" pitchFamily="66" charset="0"/>
              </a:rPr>
              <a:t> , </a:t>
            </a:r>
            <a:r>
              <a:rPr lang="bg-BG" sz="4800" b="1" ker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Monotype Corsiva" pitchFamily="66" charset="0"/>
              </a:rPr>
              <a:t>за кариерата утре!</a:t>
            </a:r>
            <a:endParaRPr lang="bg-BG" sz="4800" dirty="0"/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430FCEE5-B02D-1473-5ED6-F67311AF5CB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27" t="11877" r="11036" b="10793"/>
          <a:stretch/>
        </p:blipFill>
        <p:spPr>
          <a:xfrm>
            <a:off x="2585379" y="1017476"/>
            <a:ext cx="6546261" cy="5018799"/>
          </a:xfrm>
          <a:prstGeom prst="rect">
            <a:avLst/>
          </a:prstGeom>
        </p:spPr>
      </p:pic>
      <p:sp>
        <p:nvSpPr>
          <p:cNvPr id="6" name="Заглавие 4">
            <a:extLst>
              <a:ext uri="{FF2B5EF4-FFF2-40B4-BE49-F238E27FC236}">
                <a16:creationId xmlns:a16="http://schemas.microsoft.com/office/drawing/2014/main" id="{7329E1E1-0715-81C1-253A-77069142FAC3}"/>
              </a:ext>
            </a:extLst>
          </p:cNvPr>
          <p:cNvSpPr txBox="1">
            <a:spLocks/>
          </p:cNvSpPr>
          <p:nvPr/>
        </p:nvSpPr>
        <p:spPr>
          <a:xfrm>
            <a:off x="0" y="54923"/>
            <a:ext cx="12191999" cy="1215717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bg-BG" sz="4000" b="1" ker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Monotype Corsiva" pitchFamily="66" charset="0"/>
              </a:rPr>
              <a:t>Средно училище </a:t>
            </a:r>
            <a:endParaRPr lang="en-US" sz="4000" b="1" kern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Monotype Corsiva" pitchFamily="66" charset="0"/>
            </a:endParaRPr>
          </a:p>
          <a:p>
            <a:pPr algn="ctr">
              <a:defRPr/>
            </a:pPr>
            <a:r>
              <a:rPr lang="bg-BG" sz="4000" b="1" ker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Monotype Corsiva" pitchFamily="66" charset="0"/>
              </a:rPr>
              <a:t>“Васил  Левски” - гр.  Хасково</a:t>
            </a:r>
            <a:endParaRPr lang="bg-BG" sz="40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32955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Картина 14" descr="Картина, която съдържа земя, на открито, спорт, ходене&#10;&#10;Описанието е генерирано автоматично">
            <a:extLst>
              <a:ext uri="{FF2B5EF4-FFF2-40B4-BE49-F238E27FC236}">
                <a16:creationId xmlns:a16="http://schemas.microsoft.com/office/drawing/2014/main" id="{15C4B3B8-B46B-5D2E-C239-16C9D2102C6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94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1105" y="3838292"/>
            <a:ext cx="4442052" cy="29628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Картина 10" descr="Картина, която съдържа текст, човек, спорт, на закрито&#10;&#10;Описанието е генерирано автоматично">
            <a:extLst>
              <a:ext uri="{FF2B5EF4-FFF2-40B4-BE49-F238E27FC236}">
                <a16:creationId xmlns:a16="http://schemas.microsoft.com/office/drawing/2014/main" id="{ACCC78E2-4D25-0A18-9B4B-70F3D114FB9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97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01514"/>
            <a:ext cx="4048540" cy="30364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Контейнер за съдържание 4" descr="Картина, която съдържа дърво, на открито, път, човек&#10;&#10;Описанието е генерирано автоматично">
            <a:extLst>
              <a:ext uri="{FF2B5EF4-FFF2-40B4-BE49-F238E27FC236}">
                <a16:creationId xmlns:a16="http://schemas.microsoft.com/office/drawing/2014/main" id="{C290226B-CC0A-C2FE-5DE1-7AE2084866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alphaModFix amt="86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-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7094" y="56860"/>
            <a:ext cx="6221514" cy="41450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Картина 6" descr="Картина, която съдържа текст, човек">
            <a:extLst>
              <a:ext uri="{FF2B5EF4-FFF2-40B4-BE49-F238E27FC236}">
                <a16:creationId xmlns:a16="http://schemas.microsoft.com/office/drawing/2014/main" id="{F78AC334-06AD-8BE0-0E6A-5D9520F2DF1E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88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8000"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37" y="56860"/>
            <a:ext cx="6066063" cy="39634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Картина 8" descr="Картина, която съдържа човек, под, стена, на закрито">
            <a:extLst>
              <a:ext uri="{FF2B5EF4-FFF2-40B4-BE49-F238E27FC236}">
                <a16:creationId xmlns:a16="http://schemas.microsoft.com/office/drawing/2014/main" id="{2F398E27-6E2F-93AA-58F4-3C4B07563179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68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7000"/>
                    </a14:imgEffect>
                    <a14:imgEffect>
                      <a14:brightnessContrast contras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7632" y="3220786"/>
            <a:ext cx="5418925" cy="36171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7">
            <a:extLst>
              <a:ext uri="{FF2B5EF4-FFF2-40B4-BE49-F238E27FC236}">
                <a16:creationId xmlns:a16="http://schemas.microsoft.com/office/drawing/2014/main" id="{0026E62D-2A27-D987-8E59-E2EBF8DDE1B7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27" t="11877" r="11036" b="10793"/>
          <a:stretch/>
        </p:blipFill>
        <p:spPr>
          <a:xfrm>
            <a:off x="-109426" y="-160025"/>
            <a:ext cx="1728997" cy="1325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2191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1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30599" y="1636348"/>
            <a:ext cx="8752195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bg-BG" sz="2400" b="1" dirty="0">
                <a:latin typeface="Verdana" panose="020B0604030504040204" pitchFamily="34" charset="0"/>
                <a:ea typeface="Verdana" panose="020B0604030504040204" pitchFamily="34" charset="0"/>
              </a:rPr>
              <a:t>ЗА УЧЕБНАТА  20</a:t>
            </a:r>
            <a:r>
              <a:rPr lang="en-US" sz="2400" b="1" dirty="0">
                <a:latin typeface="Verdana" panose="020B0604030504040204" pitchFamily="34" charset="0"/>
                <a:ea typeface="Verdana" panose="020B0604030504040204" pitchFamily="34" charset="0"/>
              </a:rPr>
              <a:t>24</a:t>
            </a:r>
            <a:r>
              <a:rPr lang="bg-BG" sz="2400" b="1" dirty="0">
                <a:latin typeface="Verdana" panose="020B0604030504040204" pitchFamily="34" charset="0"/>
                <a:ea typeface="Verdana" panose="020B0604030504040204" pitchFamily="34" charset="0"/>
              </a:rPr>
              <a:t>/20</a:t>
            </a:r>
            <a:r>
              <a:rPr lang="en-US" sz="2400" b="1" dirty="0">
                <a:latin typeface="Verdana" panose="020B0604030504040204" pitchFamily="34" charset="0"/>
                <a:ea typeface="Verdana" panose="020B0604030504040204" pitchFamily="34" charset="0"/>
              </a:rPr>
              <a:t>2</a:t>
            </a:r>
            <a:r>
              <a:rPr lang="bg-BG" sz="2400" b="1" dirty="0">
                <a:latin typeface="Verdana" panose="020B0604030504040204" pitchFamily="34" charset="0"/>
                <a:ea typeface="Verdana" panose="020B0604030504040204" pitchFamily="34" charset="0"/>
              </a:rPr>
              <a:t>5 г. </a:t>
            </a:r>
            <a:r>
              <a:rPr lang="en-US" sz="2400" b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bg-BG" sz="2400" b="1" dirty="0">
                <a:latin typeface="Verdana" panose="020B0604030504040204" pitchFamily="34" charset="0"/>
                <a:ea typeface="Verdana" panose="020B0604030504040204" pitchFamily="34" charset="0"/>
              </a:rPr>
              <a:t>УЧИЛИЩЕТО ПРЕДЛАГА ПРИЕМ КАКТО СЛЕДВА:</a:t>
            </a:r>
          </a:p>
          <a:p>
            <a:pPr algn="ctr"/>
            <a:endParaRPr lang="bg-BG" sz="2400" b="1" dirty="0"/>
          </a:p>
          <a:p>
            <a:pPr algn="ctr"/>
            <a:endParaRPr lang="en-US" sz="2400" b="1" dirty="0"/>
          </a:p>
        </p:txBody>
      </p:sp>
      <p:sp>
        <p:nvSpPr>
          <p:cNvPr id="6" name="Line 8"/>
          <p:cNvSpPr>
            <a:spLocks noChangeShapeType="1"/>
          </p:cNvSpPr>
          <p:nvPr/>
        </p:nvSpPr>
        <p:spPr bwMode="auto">
          <a:xfrm>
            <a:off x="1975262" y="1535985"/>
            <a:ext cx="9144000" cy="0"/>
          </a:xfrm>
          <a:prstGeom prst="line">
            <a:avLst/>
          </a:prstGeom>
          <a:noFill/>
          <a:ln w="57150">
            <a:solidFill>
              <a:schemeClr val="tx1">
                <a:lumMod val="50000"/>
                <a:lumOff val="50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8" name="Picture 7" descr="Картина, която съдържа лого&#10;&#10;Описанието е генерирано автоматично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27" t="11877" r="11036" b="10793"/>
          <a:stretch/>
        </p:blipFill>
        <p:spPr>
          <a:xfrm>
            <a:off x="0" y="83732"/>
            <a:ext cx="2030600" cy="1556793"/>
          </a:xfrm>
          <a:prstGeom prst="rect">
            <a:avLst/>
          </a:prstGeom>
        </p:spPr>
      </p:pic>
      <p:sp>
        <p:nvSpPr>
          <p:cNvPr id="4" name="Текстово поле 3">
            <a:extLst>
              <a:ext uri="{FF2B5EF4-FFF2-40B4-BE49-F238E27FC236}">
                <a16:creationId xmlns:a16="http://schemas.microsoft.com/office/drawing/2014/main" id="{E2D123F7-DF17-A8EF-050F-5FEC058A5180}"/>
              </a:ext>
            </a:extLst>
          </p:cNvPr>
          <p:cNvSpPr txBox="1"/>
          <p:nvPr/>
        </p:nvSpPr>
        <p:spPr>
          <a:xfrm>
            <a:off x="2856536" y="108007"/>
            <a:ext cx="693018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bg-BG" sz="4000" b="1" kern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Monotype Corsiva" pitchFamily="66" charset="0"/>
              </a:rPr>
              <a:t>Средно училище </a:t>
            </a:r>
          </a:p>
          <a:p>
            <a:pPr algn="ctr">
              <a:defRPr/>
            </a:pPr>
            <a:r>
              <a:rPr lang="bg-BG" sz="4000" b="1" kern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Monotype Corsiva" pitchFamily="66" charset="0"/>
              </a:rPr>
              <a:t>“Васил  Левски” - гр.  Хасково</a:t>
            </a:r>
            <a:endParaRPr lang="bg-BG" sz="40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graphicFrame>
        <p:nvGraphicFramePr>
          <p:cNvPr id="11" name="Текстово поле 4">
            <a:extLst>
              <a:ext uri="{FF2B5EF4-FFF2-40B4-BE49-F238E27FC236}">
                <a16:creationId xmlns:a16="http://schemas.microsoft.com/office/drawing/2014/main" id="{6E72B585-06B7-B016-AE69-407B70AE21A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01121930"/>
              </p:ext>
            </p:extLst>
          </p:nvPr>
        </p:nvGraphicFramePr>
        <p:xfrm>
          <a:off x="773317" y="2590802"/>
          <a:ext cx="11096625" cy="45295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1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>
            <a:extLst>
              <a:ext uri="{FF2B5EF4-FFF2-40B4-BE49-F238E27FC236}">
                <a16:creationId xmlns:a16="http://schemas.microsoft.com/office/drawing/2014/main" id="{55A854B7-AB33-DF03-0B25-6A62B4BD0A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27" t="11877" r="11036" b="10793"/>
          <a:stretch/>
        </p:blipFill>
        <p:spPr>
          <a:xfrm>
            <a:off x="0" y="59641"/>
            <a:ext cx="2030600" cy="1556793"/>
          </a:xfrm>
          <a:prstGeom prst="rect">
            <a:avLst/>
          </a:prstGeom>
        </p:spPr>
      </p:pic>
      <p:sp>
        <p:nvSpPr>
          <p:cNvPr id="6" name="Текстово поле 5">
            <a:extLst>
              <a:ext uri="{FF2B5EF4-FFF2-40B4-BE49-F238E27FC236}">
                <a16:creationId xmlns:a16="http://schemas.microsoft.com/office/drawing/2014/main" id="{B4CC0DD5-D09B-FF17-B2F0-FC587F96944A}"/>
              </a:ext>
            </a:extLst>
          </p:cNvPr>
          <p:cNvSpPr txBox="1"/>
          <p:nvPr/>
        </p:nvSpPr>
        <p:spPr>
          <a:xfrm>
            <a:off x="2630905" y="183438"/>
            <a:ext cx="693018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bg-BG" sz="4000" b="1" kern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Monotype Corsiva" pitchFamily="66" charset="0"/>
              </a:rPr>
              <a:t>Средно училище </a:t>
            </a:r>
          </a:p>
          <a:p>
            <a:pPr algn="ctr">
              <a:defRPr/>
            </a:pPr>
            <a:r>
              <a:rPr lang="bg-BG" sz="4000" b="1" kern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Monotype Corsiva" pitchFamily="66" charset="0"/>
              </a:rPr>
              <a:t>“Васил  Левски” - гр.  Хасково</a:t>
            </a:r>
            <a:endParaRPr lang="bg-BG" sz="40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7" name="Line 8">
            <a:extLst>
              <a:ext uri="{FF2B5EF4-FFF2-40B4-BE49-F238E27FC236}">
                <a16:creationId xmlns:a16="http://schemas.microsoft.com/office/drawing/2014/main" id="{BAA4B456-11C8-4E8C-310B-FC32C7191989}"/>
              </a:ext>
            </a:extLst>
          </p:cNvPr>
          <p:cNvSpPr>
            <a:spLocks noChangeShapeType="1"/>
          </p:cNvSpPr>
          <p:nvPr/>
        </p:nvSpPr>
        <p:spPr bwMode="auto">
          <a:xfrm>
            <a:off x="2030600" y="1656129"/>
            <a:ext cx="9144000" cy="0"/>
          </a:xfrm>
          <a:prstGeom prst="line">
            <a:avLst/>
          </a:prstGeom>
          <a:noFill/>
          <a:ln w="57150">
            <a:solidFill>
              <a:schemeClr val="tx1">
                <a:lumMod val="50000"/>
                <a:lumOff val="50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aphicFrame>
        <p:nvGraphicFramePr>
          <p:cNvPr id="9" name="Таблица 9">
            <a:extLst>
              <a:ext uri="{FF2B5EF4-FFF2-40B4-BE49-F238E27FC236}">
                <a16:creationId xmlns:a16="http://schemas.microsoft.com/office/drawing/2014/main" id="{64315398-1790-27A7-78CD-6357E295EA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0733157"/>
              </p:ext>
            </p:extLst>
          </p:nvPr>
        </p:nvGraphicFramePr>
        <p:xfrm>
          <a:off x="1769229" y="2783838"/>
          <a:ext cx="8653539" cy="37829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84513">
                  <a:extLst>
                    <a:ext uri="{9D8B030D-6E8A-4147-A177-3AD203B41FA5}">
                      <a16:colId xmlns:a16="http://schemas.microsoft.com/office/drawing/2014/main" val="3303281928"/>
                    </a:ext>
                  </a:extLst>
                </a:gridCol>
                <a:gridCol w="2884513">
                  <a:extLst>
                    <a:ext uri="{9D8B030D-6E8A-4147-A177-3AD203B41FA5}">
                      <a16:colId xmlns:a16="http://schemas.microsoft.com/office/drawing/2014/main" val="555880692"/>
                    </a:ext>
                  </a:extLst>
                </a:gridCol>
                <a:gridCol w="2884513">
                  <a:extLst>
                    <a:ext uri="{9D8B030D-6E8A-4147-A177-3AD203B41FA5}">
                      <a16:colId xmlns:a16="http://schemas.microsoft.com/office/drawing/2014/main" val="1913163451"/>
                    </a:ext>
                  </a:extLst>
                </a:gridCol>
              </a:tblGrid>
              <a:tr h="1233519">
                <a:tc>
                  <a:txBody>
                    <a:bodyPr/>
                    <a:lstStyle/>
                    <a:p>
                      <a:pPr lvl="1"/>
                      <a:r>
                        <a:rPr lang="bg-BG" sz="2000" dirty="0"/>
                        <a:t>Учебна година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g-BG" sz="2000" dirty="0"/>
                        <a:t>Утвърден план – прием след 7 клас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g-BG" sz="2000" dirty="0"/>
                        <a:t>Брой ученици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684454"/>
                  </a:ext>
                </a:extLst>
              </a:tr>
              <a:tr h="828963">
                <a:tc>
                  <a:txBody>
                    <a:bodyPr/>
                    <a:lstStyle/>
                    <a:p>
                      <a:pPr algn="ctr"/>
                      <a:r>
                        <a:rPr lang="bg-BG" sz="2000" b="1" dirty="0"/>
                        <a:t>2020 - 2021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g-BG" sz="2000" b="1" dirty="0"/>
                        <a:t>1 паралелка профил </a:t>
                      </a:r>
                    </a:p>
                    <a:p>
                      <a:pPr algn="ctr"/>
                      <a:r>
                        <a:rPr lang="bg-BG" sz="2000" b="1" dirty="0"/>
                        <a:t>„Природни науки“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20</a:t>
                      </a:r>
                      <a:endParaRPr lang="bg-BG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8120884"/>
                  </a:ext>
                </a:extLst>
              </a:tr>
              <a:tr h="714658">
                <a:tc>
                  <a:txBody>
                    <a:bodyPr/>
                    <a:lstStyle/>
                    <a:p>
                      <a:pPr algn="ctr"/>
                      <a:r>
                        <a:rPr lang="bg-BG" sz="2000" b="1" dirty="0"/>
                        <a:t>2022 - 2023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g-BG" sz="2000" b="1" dirty="0"/>
                        <a:t>1 паралелка профил </a:t>
                      </a:r>
                    </a:p>
                    <a:p>
                      <a:pPr algn="ctr"/>
                      <a:r>
                        <a:rPr lang="bg-BG" sz="2000" b="1" dirty="0"/>
                        <a:t>„Природни науки“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g-BG" sz="2000" b="1" dirty="0"/>
                        <a:t>26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5409674"/>
                  </a:ext>
                </a:extLst>
              </a:tr>
              <a:tr h="714658">
                <a:tc>
                  <a:txBody>
                    <a:bodyPr/>
                    <a:lstStyle/>
                    <a:p>
                      <a:pPr algn="ctr"/>
                      <a:r>
                        <a:rPr lang="bg-BG" sz="2000" b="1" dirty="0"/>
                        <a:t>202</a:t>
                      </a:r>
                      <a:r>
                        <a:rPr lang="en-US" sz="2000" b="1" dirty="0"/>
                        <a:t>3</a:t>
                      </a:r>
                      <a:r>
                        <a:rPr lang="bg-BG" sz="2000" b="1" dirty="0"/>
                        <a:t> - 202</a:t>
                      </a:r>
                      <a:r>
                        <a:rPr lang="en-US" sz="2000" b="1" dirty="0"/>
                        <a:t>4</a:t>
                      </a:r>
                      <a:endParaRPr lang="bg-BG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g-BG" sz="2000" b="1" dirty="0"/>
                        <a:t>1 паралелка профил </a:t>
                      </a:r>
                    </a:p>
                    <a:p>
                      <a:pPr algn="ctr"/>
                      <a:r>
                        <a:rPr lang="bg-BG" sz="2000" b="1" dirty="0"/>
                        <a:t>„Природни науки“</a:t>
                      </a:r>
                    </a:p>
                    <a:p>
                      <a:pPr algn="ctr"/>
                      <a:endParaRPr lang="bg-BG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g-BG" sz="2000" b="1" dirty="0"/>
                        <a:t>26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9899349"/>
                  </a:ext>
                </a:extLst>
              </a:tr>
            </a:tbl>
          </a:graphicData>
        </a:graphic>
      </p:graphicFrame>
      <p:sp>
        <p:nvSpPr>
          <p:cNvPr id="12" name="TextBox 3">
            <a:extLst>
              <a:ext uri="{FF2B5EF4-FFF2-40B4-BE49-F238E27FC236}">
                <a16:creationId xmlns:a16="http://schemas.microsoft.com/office/drawing/2014/main" id="{09480EEE-627B-D85A-9798-29EB804687F5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213755" y="1756591"/>
            <a:ext cx="12192000" cy="9584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bg-BG" sz="2400" b="1" dirty="0"/>
              <a:t>УТВЪРДЕН И РЕАЛИЗИРАН ПЛАН – ПРИЕМ</a:t>
            </a: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bg-BG" sz="2400" b="1" dirty="0"/>
              <a:t> ПРЕЗ ПОСЛЕДНИТЕ ТРИ УЧЕБНИ ГОДИНИ 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8460508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Контейнер за съдържание 4">
            <a:extLst>
              <a:ext uri="{FF2B5EF4-FFF2-40B4-BE49-F238E27FC236}">
                <a16:creationId xmlns:a16="http://schemas.microsoft.com/office/drawing/2014/main" id="{71821869-276F-2934-982B-2825307940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73645" y="2483038"/>
            <a:ext cx="9644708" cy="3895682"/>
          </a:xfrm>
        </p:spPr>
      </p:pic>
      <p:sp>
        <p:nvSpPr>
          <p:cNvPr id="6" name="Заглавие 1">
            <a:extLst>
              <a:ext uri="{FF2B5EF4-FFF2-40B4-BE49-F238E27FC236}">
                <a16:creationId xmlns:a16="http://schemas.microsoft.com/office/drawing/2014/main" id="{19C5AD37-DF7C-3E8C-5131-201B17A68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394" y="1556793"/>
            <a:ext cx="10628415" cy="1325563"/>
          </a:xfrm>
        </p:spPr>
        <p:txBody>
          <a:bodyPr>
            <a:normAutofit/>
          </a:bodyPr>
          <a:lstStyle/>
          <a:p>
            <a:pPr algn="ctr"/>
            <a:r>
              <a:rPr lang="bg-BG" sz="2800" b="1" dirty="0">
                <a:latin typeface="+mn-lt"/>
              </a:rPr>
              <a:t>ПРИЕМ ЗА УЧЕБНА 2022-2023 ГОДИНА</a:t>
            </a:r>
            <a:br>
              <a:rPr lang="bg-BG" sz="4000" b="1" dirty="0"/>
            </a:br>
            <a:endParaRPr lang="bg-BG" sz="4000" dirty="0"/>
          </a:p>
        </p:txBody>
      </p:sp>
      <p:pic>
        <p:nvPicPr>
          <p:cNvPr id="7" name="Picture 1">
            <a:extLst>
              <a:ext uri="{FF2B5EF4-FFF2-40B4-BE49-F238E27FC236}">
                <a16:creationId xmlns:a16="http://schemas.microsoft.com/office/drawing/2014/main" id="{7EAE682D-DB7E-27E0-A8F7-3C978A4AEED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27" t="11877" r="11036" b="10793"/>
          <a:stretch/>
        </p:blipFill>
        <p:spPr>
          <a:xfrm>
            <a:off x="0" y="0"/>
            <a:ext cx="2030600" cy="1556793"/>
          </a:xfrm>
          <a:prstGeom prst="rect">
            <a:avLst/>
          </a:prstGeom>
        </p:spPr>
      </p:pic>
      <p:sp>
        <p:nvSpPr>
          <p:cNvPr id="8" name="Текстово поле 7">
            <a:extLst>
              <a:ext uri="{FF2B5EF4-FFF2-40B4-BE49-F238E27FC236}">
                <a16:creationId xmlns:a16="http://schemas.microsoft.com/office/drawing/2014/main" id="{9EF2B349-5A12-7753-3548-85F259D4480E}"/>
              </a:ext>
            </a:extLst>
          </p:cNvPr>
          <p:cNvSpPr txBox="1"/>
          <p:nvPr/>
        </p:nvSpPr>
        <p:spPr>
          <a:xfrm>
            <a:off x="2630905" y="183438"/>
            <a:ext cx="693018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bg-BG" sz="4000" b="1" kern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Monotype Corsiva" pitchFamily="66" charset="0"/>
              </a:rPr>
              <a:t>Средно училище </a:t>
            </a:r>
          </a:p>
          <a:p>
            <a:pPr algn="ctr">
              <a:defRPr/>
            </a:pPr>
            <a:r>
              <a:rPr lang="bg-BG" sz="4000" b="1" kern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Monotype Corsiva" pitchFamily="66" charset="0"/>
              </a:rPr>
              <a:t>“Васил  Левски” - гр.  Хасково</a:t>
            </a:r>
            <a:endParaRPr lang="bg-BG" sz="40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957137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1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>
            <a:extLst>
              <a:ext uri="{FF2B5EF4-FFF2-40B4-BE49-F238E27FC236}">
                <a16:creationId xmlns:a16="http://schemas.microsoft.com/office/drawing/2014/main" id="{55A854B7-AB33-DF03-0B25-6A62B4BD0A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27" t="11877" r="11036" b="10793"/>
          <a:stretch/>
        </p:blipFill>
        <p:spPr>
          <a:xfrm>
            <a:off x="0" y="59641"/>
            <a:ext cx="2030600" cy="1556793"/>
          </a:xfrm>
          <a:prstGeom prst="rect">
            <a:avLst/>
          </a:prstGeom>
        </p:spPr>
      </p:pic>
      <p:sp>
        <p:nvSpPr>
          <p:cNvPr id="6" name="Текстово поле 5">
            <a:extLst>
              <a:ext uri="{FF2B5EF4-FFF2-40B4-BE49-F238E27FC236}">
                <a16:creationId xmlns:a16="http://schemas.microsoft.com/office/drawing/2014/main" id="{B4CC0DD5-D09B-FF17-B2F0-FC587F96944A}"/>
              </a:ext>
            </a:extLst>
          </p:cNvPr>
          <p:cNvSpPr txBox="1"/>
          <p:nvPr/>
        </p:nvSpPr>
        <p:spPr>
          <a:xfrm>
            <a:off x="2630905" y="183438"/>
            <a:ext cx="693018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4000" b="1" i="0" u="none" strike="noStrike" kern="0" cap="none" spc="0" normalizeH="0" baseline="0" noProof="0" dirty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Monotype Corsiva" pitchFamily="66" charset="0"/>
                <a:ea typeface="+mn-ea"/>
                <a:cs typeface="+mn-cs"/>
              </a:rPr>
              <a:t>Средно училище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4000" b="1" i="0" u="none" strike="noStrike" kern="0" cap="none" spc="0" normalizeH="0" baseline="0" noProof="0" dirty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Monotype Corsiva" pitchFamily="66" charset="0"/>
                <a:ea typeface="+mn-ea"/>
                <a:cs typeface="+mn-cs"/>
              </a:rPr>
              <a:t>“Васил  Левски” - гр.  Хасково</a:t>
            </a:r>
            <a:endParaRPr kumimoji="0" lang="bg-BG" sz="4000" b="1" i="0" u="none" strike="noStrike" kern="1200" cap="none" spc="0" normalizeH="0" baseline="0" noProof="0" dirty="0">
              <a:ln w="12700">
                <a:solidFill>
                  <a:srgbClr val="4472C4"/>
                </a:solidFill>
                <a:prstDash val="solid"/>
              </a:ln>
              <a:pattFill prst="pct50">
                <a:fgClr>
                  <a:srgbClr val="4472C4"/>
                </a:fgClr>
                <a:bgClr>
                  <a:srgbClr val="4472C4">
                    <a:lumMod val="20000"/>
                    <a:lumOff val="80000"/>
                  </a:srgbClr>
                </a:bgClr>
              </a:pattFill>
              <a:effectLst>
                <a:outerShdw dist="38100" dir="2640000" algn="bl" rotWithShape="0">
                  <a:srgbClr val="4472C4"/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Line 8">
            <a:extLst>
              <a:ext uri="{FF2B5EF4-FFF2-40B4-BE49-F238E27FC236}">
                <a16:creationId xmlns:a16="http://schemas.microsoft.com/office/drawing/2014/main" id="{BAA4B456-11C8-4E8C-310B-FC32C7191989}"/>
              </a:ext>
            </a:extLst>
          </p:cNvPr>
          <p:cNvSpPr>
            <a:spLocks noChangeShapeType="1"/>
          </p:cNvSpPr>
          <p:nvPr/>
        </p:nvSpPr>
        <p:spPr bwMode="auto">
          <a:xfrm>
            <a:off x="2030600" y="1656129"/>
            <a:ext cx="9144000" cy="0"/>
          </a:xfrm>
          <a:prstGeom prst="line">
            <a:avLst/>
          </a:prstGeom>
          <a:noFill/>
          <a:ln w="57150">
            <a:solidFill>
              <a:schemeClr val="tx1">
                <a:lumMod val="50000"/>
                <a:lumOff val="50000"/>
              </a:schemeClr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9" name="Таблица 9">
            <a:extLst>
              <a:ext uri="{FF2B5EF4-FFF2-40B4-BE49-F238E27FC236}">
                <a16:creationId xmlns:a16="http://schemas.microsoft.com/office/drawing/2014/main" id="{64315398-1790-27A7-78CD-6357E295EA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9747953"/>
              </p:ext>
            </p:extLst>
          </p:nvPr>
        </p:nvGraphicFramePr>
        <p:xfrm>
          <a:off x="1311964" y="2604052"/>
          <a:ext cx="9862636" cy="39358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31318">
                  <a:extLst>
                    <a:ext uri="{9D8B030D-6E8A-4147-A177-3AD203B41FA5}">
                      <a16:colId xmlns:a16="http://schemas.microsoft.com/office/drawing/2014/main" val="3303281928"/>
                    </a:ext>
                  </a:extLst>
                </a:gridCol>
                <a:gridCol w="4931318">
                  <a:extLst>
                    <a:ext uri="{9D8B030D-6E8A-4147-A177-3AD203B41FA5}">
                      <a16:colId xmlns:a16="http://schemas.microsoft.com/office/drawing/2014/main" val="555880692"/>
                    </a:ext>
                  </a:extLst>
                </a:gridCol>
              </a:tblGrid>
              <a:tr h="1023616">
                <a:tc>
                  <a:txBody>
                    <a:bodyPr/>
                    <a:lstStyle/>
                    <a:p>
                      <a:pPr lvl="1"/>
                      <a:endParaRPr lang="en-US" sz="2000" dirty="0"/>
                    </a:p>
                    <a:p>
                      <a:pPr lvl="1"/>
                      <a:r>
                        <a:rPr lang="bg-BG" sz="2000" dirty="0"/>
                        <a:t>Максимален бал на приетите ученици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bg-BG" sz="2000" dirty="0"/>
                    </a:p>
                    <a:p>
                      <a:pPr algn="ctr"/>
                      <a:r>
                        <a:rPr lang="bg-BG" sz="2000" dirty="0"/>
                        <a:t>Минимален бал на приетите ученици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684454"/>
                  </a:ext>
                </a:extLst>
              </a:tr>
              <a:tr h="1065704">
                <a:tc>
                  <a:txBody>
                    <a:bodyPr/>
                    <a:lstStyle/>
                    <a:p>
                      <a:pPr algn="ctr"/>
                      <a:endParaRPr lang="bg-BG" sz="3600" b="1" dirty="0"/>
                    </a:p>
                    <a:p>
                      <a:pPr algn="ctr"/>
                      <a:r>
                        <a:rPr lang="bg-BG" sz="3600" b="1" dirty="0"/>
                        <a:t>337 </a:t>
                      </a:r>
                      <a:r>
                        <a:rPr lang="bg-BG" sz="2400" b="1" dirty="0"/>
                        <a:t>точки</a:t>
                      </a:r>
                    </a:p>
                    <a:p>
                      <a:pPr algn="ctr"/>
                      <a:endParaRPr lang="bg-BG" sz="3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bg-BG" sz="3600" b="1" dirty="0"/>
                        <a:t>197 </a:t>
                      </a:r>
                      <a:r>
                        <a:rPr lang="bg-BG" sz="2400" b="1" dirty="0"/>
                        <a:t>точки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88120884"/>
                  </a:ext>
                </a:extLst>
              </a:tr>
              <a:tr h="1174920">
                <a:tc gridSpan="2">
                  <a:txBody>
                    <a:bodyPr/>
                    <a:lstStyle/>
                    <a:p>
                      <a:pPr algn="l"/>
                      <a:r>
                        <a:rPr lang="bg-BG" sz="2000" b="1" dirty="0"/>
                        <a:t>                                </a:t>
                      </a:r>
                      <a:r>
                        <a:rPr lang="bg-BG" sz="2200" b="1" dirty="0"/>
                        <a:t>Среден бал на приетите ученици     </a:t>
                      </a:r>
                      <a:r>
                        <a:rPr lang="bg-BG" sz="3600" b="1" dirty="0"/>
                        <a:t>240</a:t>
                      </a:r>
                      <a:r>
                        <a:rPr lang="bg-BG" sz="3200" b="1" dirty="0"/>
                        <a:t> </a:t>
                      </a:r>
                      <a:r>
                        <a:rPr lang="bg-BG" sz="2400" b="1" dirty="0"/>
                        <a:t>точки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bg-BG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5409674"/>
                  </a:ext>
                </a:extLst>
              </a:tr>
            </a:tbl>
          </a:graphicData>
        </a:graphic>
      </p:graphicFrame>
      <p:sp>
        <p:nvSpPr>
          <p:cNvPr id="12" name="TextBox 3">
            <a:extLst>
              <a:ext uri="{FF2B5EF4-FFF2-40B4-BE49-F238E27FC236}">
                <a16:creationId xmlns:a16="http://schemas.microsoft.com/office/drawing/2014/main" id="{09480EEE-627B-D85A-9798-29EB804687F5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219520" y="1934487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kumimoji="0" lang="bg-BG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ПРИЕМ ЗА </a:t>
            </a:r>
            <a:r>
              <a:rPr kumimoji="0" lang="bg-BG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УЧЕБНА 2023-2024 </a:t>
            </a:r>
            <a:r>
              <a:rPr kumimoji="0" lang="bg-BG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ГОДИНА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8877597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1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>
            <a:extLst>
              <a:ext uri="{FF2B5EF4-FFF2-40B4-BE49-F238E27FC236}">
                <a16:creationId xmlns:a16="http://schemas.microsoft.com/office/drawing/2014/main" id="{F9FD610D-0041-893F-9D89-4122E17F891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27" t="11877" r="11036" b="10793"/>
          <a:stretch/>
        </p:blipFill>
        <p:spPr>
          <a:xfrm>
            <a:off x="0" y="22782"/>
            <a:ext cx="2030600" cy="1556793"/>
          </a:xfrm>
          <a:prstGeom prst="rect">
            <a:avLst/>
          </a:prstGeom>
        </p:spPr>
      </p:pic>
      <p:sp>
        <p:nvSpPr>
          <p:cNvPr id="5" name="Заглавие 4">
            <a:extLst>
              <a:ext uri="{FF2B5EF4-FFF2-40B4-BE49-F238E27FC236}">
                <a16:creationId xmlns:a16="http://schemas.microsoft.com/office/drawing/2014/main" id="{3E2A8576-1C62-7928-AEFE-12EE74874A7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88818" y="227640"/>
            <a:ext cx="10515600" cy="1215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bg-BG" sz="4000" b="1" kern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Monotype Corsiva" pitchFamily="66" charset="0"/>
              </a:rPr>
              <a:t>Средно училище </a:t>
            </a:r>
          </a:p>
          <a:p>
            <a:pPr algn="ctr">
              <a:defRPr/>
            </a:pPr>
            <a:r>
              <a:rPr lang="bg-BG" sz="4000" b="1" kern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Monotype Corsiva" pitchFamily="66" charset="0"/>
              </a:rPr>
              <a:t>“Васил  Левски” - гр.  Хасково</a:t>
            </a:r>
            <a:endParaRPr lang="bg-BG" sz="40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6" name="Line 8">
            <a:extLst>
              <a:ext uri="{FF2B5EF4-FFF2-40B4-BE49-F238E27FC236}">
                <a16:creationId xmlns:a16="http://schemas.microsoft.com/office/drawing/2014/main" id="{63A37A4A-0298-53B7-C448-FCFBB4390434}"/>
              </a:ext>
            </a:extLst>
          </p:cNvPr>
          <p:cNvSpPr>
            <a:spLocks noChangeShapeType="1"/>
          </p:cNvSpPr>
          <p:nvPr/>
        </p:nvSpPr>
        <p:spPr bwMode="auto">
          <a:xfrm>
            <a:off x="1809007" y="1619427"/>
            <a:ext cx="9144000" cy="0"/>
          </a:xfrm>
          <a:prstGeom prst="line">
            <a:avLst/>
          </a:prstGeom>
          <a:noFill/>
          <a:ln w="57150">
            <a:solidFill>
              <a:schemeClr val="tx1">
                <a:lumMod val="50000"/>
                <a:lumOff val="50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99717BBB-F604-3718-7ECD-573E7ADC7426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143743" y="1869113"/>
            <a:ext cx="10266218" cy="4441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0" algn="just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bg-BG" sz="2000" b="1" dirty="0">
                <a:latin typeface="Verdana" panose="020B0604030504040204" pitchFamily="34" charset="0"/>
                <a:ea typeface="Verdana" panose="020B0604030504040204" pitchFamily="34" charset="0"/>
                <a:cs typeface="Times New Roman"/>
              </a:rPr>
              <a:t>Балът  за класиране на учениците се формира като сбор от следните оценки:</a:t>
            </a:r>
            <a:endParaRPr lang="en-US" sz="2000" b="1" dirty="0">
              <a:latin typeface="Verdana" panose="020B0604030504040204" pitchFamily="34" charset="0"/>
              <a:ea typeface="Verdana" panose="020B0604030504040204" pitchFamily="34" charset="0"/>
              <a:cs typeface="Times New Roman"/>
            </a:endParaRPr>
          </a:p>
          <a:p>
            <a:pPr marL="457200" indent="0" algn="just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bg-BG" sz="2000" b="1" dirty="0">
                <a:latin typeface="Verdana" panose="020B0604030504040204" pitchFamily="34" charset="0"/>
                <a:ea typeface="Verdana" panose="020B0604030504040204" pitchFamily="34" charset="0"/>
                <a:cs typeface="Times New Roman"/>
              </a:rPr>
              <a:t>- удвоената оценка от НВО по БЕЛ;</a:t>
            </a:r>
          </a:p>
          <a:p>
            <a:pPr marL="221615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  <a:cs typeface="Times New Roman"/>
              </a:rPr>
              <a:t>   </a:t>
            </a:r>
            <a:r>
              <a:rPr lang="bg-BG" sz="2000" b="1" dirty="0">
                <a:latin typeface="Verdana" panose="020B0604030504040204" pitchFamily="34" charset="0"/>
                <a:ea typeface="Verdana" panose="020B0604030504040204" pitchFamily="34" charset="0"/>
                <a:cs typeface="Times New Roman"/>
              </a:rPr>
              <a:t>- удвоената оценка от НВО по Математика;</a:t>
            </a:r>
          </a:p>
          <a:p>
            <a:pPr marL="221615" indent="0" algn="just">
              <a:lnSpc>
                <a:spcPct val="150000"/>
              </a:lnSpc>
              <a:spcBef>
                <a:spcPts val="0"/>
              </a:spcBef>
              <a:buNone/>
              <a:tabLst>
                <a:tab pos="4011295" algn="l"/>
              </a:tabLst>
            </a:pPr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  <a:cs typeface="TimesNewRomanPSMT"/>
              </a:rPr>
              <a:t>   </a:t>
            </a:r>
            <a:r>
              <a:rPr lang="bg-BG" sz="2000" b="1" dirty="0">
                <a:latin typeface="Verdana" panose="020B0604030504040204" pitchFamily="34" charset="0"/>
                <a:ea typeface="Verdana" panose="020B0604030504040204" pitchFamily="34" charset="0"/>
                <a:cs typeface="TimesNewRomanPSMT"/>
              </a:rPr>
              <a:t>-</a:t>
            </a:r>
            <a:r>
              <a:rPr lang="bg-BG" sz="2000" b="1" dirty="0">
                <a:latin typeface="Verdana" panose="020B0604030504040204" pitchFamily="34" charset="0"/>
                <a:ea typeface="Verdana" panose="020B0604030504040204" pitchFamily="34" charset="0"/>
              </a:rPr>
              <a:t> оценките по Български език и литература и по Биология и здравно образование, изучавани в VII клас, от свидетелството за основно образование, превърнати по скала в точки в съответствие с ДОС за оценяването на резултатите от обучението на учениците.</a:t>
            </a:r>
            <a:endParaRPr lang="bg-BG" sz="2000" b="1" dirty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61474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1000">
              <a:schemeClr val="accent1">
                <a:lumMod val="5000"/>
                <a:lumOff val="95000"/>
              </a:schemeClr>
            </a:gs>
            <a:gs pos="49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Картина 2" descr="Картина, която съдържа човек, на закрито, маса, таван">
            <a:extLst>
              <a:ext uri="{FF2B5EF4-FFF2-40B4-BE49-F238E27FC236}">
                <a16:creationId xmlns:a16="http://schemas.microsoft.com/office/drawing/2014/main" id="{88E48CA9-F2AA-16E1-C234-A37400BDDE1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09568" cy="69006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1">
            <a:extLst>
              <a:ext uri="{FF2B5EF4-FFF2-40B4-BE49-F238E27FC236}">
                <a16:creationId xmlns:a16="http://schemas.microsoft.com/office/drawing/2014/main" id="{214BFFB9-90C1-D8AD-09BB-C0238719EF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27" t="11877" r="11036" b="10793"/>
          <a:stretch/>
        </p:blipFill>
        <p:spPr>
          <a:xfrm>
            <a:off x="41216" y="-80340"/>
            <a:ext cx="2030600" cy="1556793"/>
          </a:xfrm>
          <a:prstGeom prst="rect">
            <a:avLst/>
          </a:prstGeom>
        </p:spPr>
      </p:pic>
      <p:sp>
        <p:nvSpPr>
          <p:cNvPr id="5" name="Заглавие 4">
            <a:extLst>
              <a:ext uri="{FF2B5EF4-FFF2-40B4-BE49-F238E27FC236}">
                <a16:creationId xmlns:a16="http://schemas.microsoft.com/office/drawing/2014/main" id="{E9FAC4D1-2AFC-1F39-5216-CECB7A76FBA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170537"/>
            <a:ext cx="10515600" cy="1215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bg-BG" sz="4000" b="1" kern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Monotype Corsiva" pitchFamily="66" charset="0"/>
              </a:rPr>
              <a:t>Средно училище </a:t>
            </a:r>
          </a:p>
          <a:p>
            <a:pPr algn="ctr">
              <a:defRPr/>
            </a:pPr>
            <a:r>
              <a:rPr lang="bg-BG" sz="4000" b="1" kern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Monotype Corsiva" pitchFamily="66" charset="0"/>
              </a:rPr>
              <a:t>“Васил  Левски” - гр.  Хасково</a:t>
            </a:r>
            <a:endParaRPr lang="bg-BG" sz="40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6" name="Line 8">
            <a:extLst>
              <a:ext uri="{FF2B5EF4-FFF2-40B4-BE49-F238E27FC236}">
                <a16:creationId xmlns:a16="http://schemas.microsoft.com/office/drawing/2014/main" id="{6AFB0134-262E-6FB7-3A4D-B4D480F56E66}"/>
              </a:ext>
            </a:extLst>
          </p:cNvPr>
          <p:cNvSpPr>
            <a:spLocks noChangeShapeType="1"/>
          </p:cNvSpPr>
          <p:nvPr/>
        </p:nvSpPr>
        <p:spPr bwMode="auto">
          <a:xfrm>
            <a:off x="2030600" y="1386254"/>
            <a:ext cx="9144000" cy="0"/>
          </a:xfrm>
          <a:prstGeom prst="line">
            <a:avLst/>
          </a:prstGeom>
          <a:noFill/>
          <a:ln w="57150">
            <a:solidFill>
              <a:schemeClr val="tx1">
                <a:lumMod val="50000"/>
                <a:lumOff val="50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aphicFrame>
        <p:nvGraphicFramePr>
          <p:cNvPr id="9" name="Rectangle 2">
            <a:extLst>
              <a:ext uri="{FF2B5EF4-FFF2-40B4-BE49-F238E27FC236}">
                <a16:creationId xmlns:a16="http://schemas.microsoft.com/office/drawing/2014/main" id="{AAC87912-B59C-0D1C-A99B-6617BB27ED5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84289114"/>
              </p:ext>
            </p:extLst>
          </p:nvPr>
        </p:nvGraphicFramePr>
        <p:xfrm>
          <a:off x="82432" y="356264"/>
          <a:ext cx="11621961" cy="63311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4681117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Тема на Office">
  <a:themeElements>
    <a:clrScheme name="О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971</TotalTime>
  <Words>847</Words>
  <Application>Microsoft Office PowerPoint</Application>
  <PresentationFormat>Широк екран</PresentationFormat>
  <Paragraphs>106</Paragraphs>
  <Slides>23</Slides>
  <Notes>0</Notes>
  <HiddenSlides>0</HiddenSlides>
  <MMClips>0</MMClips>
  <ScaleCrop>false</ScaleCrop>
  <HeadingPairs>
    <vt:vector size="6" baseType="variant">
      <vt:variant>
        <vt:lpstr>Използвани шрифтове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Заглавия на слайдовете</vt:lpstr>
      </vt:variant>
      <vt:variant>
        <vt:i4>23</vt:i4>
      </vt:variant>
    </vt:vector>
  </HeadingPairs>
  <TitlesOfParts>
    <vt:vector size="32" baseType="lpstr">
      <vt:lpstr>Algerian</vt:lpstr>
      <vt:lpstr>Arial</vt:lpstr>
      <vt:lpstr>Arno Pro Smbd Caption</vt:lpstr>
      <vt:lpstr>Calibri</vt:lpstr>
      <vt:lpstr>Calibri Light</vt:lpstr>
      <vt:lpstr>Monotype Corsiva</vt:lpstr>
      <vt:lpstr>Verdana</vt:lpstr>
      <vt:lpstr>Wingdings</vt:lpstr>
      <vt:lpstr>Тема на Office</vt:lpstr>
      <vt:lpstr>Презентация на PowerPoint</vt:lpstr>
      <vt:lpstr>Средно училище “Васил  Левски”- гр.  Хасково  е пример за подготовка на  млади специалисти в областта на хуманитарната, ветеринарната и дентална медицина, екология и опазване на околната среда, кинезитерапия и други.</vt:lpstr>
      <vt:lpstr>Презентация на PowerPoint</vt:lpstr>
      <vt:lpstr>Презентация на PowerPoint</vt:lpstr>
      <vt:lpstr>Презентация на PowerPoint</vt:lpstr>
      <vt:lpstr>ПРИЕМ ЗА УЧЕБНА 2022-2023 ГОДИНА </vt:lpstr>
      <vt:lpstr>Презентация на PowerPoint</vt:lpstr>
      <vt:lpstr>Средно училище  “Васил  Левски” - гр.  Хасково</vt:lpstr>
      <vt:lpstr>Средно училище  “Васил  Левски” - гр.  Хасково</vt:lpstr>
      <vt:lpstr>Презентация на PowerPoint</vt:lpstr>
      <vt:lpstr>Презентация на PowerPoint</vt:lpstr>
      <vt:lpstr>Презентация на PowerPoint</vt:lpstr>
      <vt:lpstr>Средно училище  “Васил  Левски” - гр.  Хасково</vt:lpstr>
      <vt:lpstr>Средно училище  “Васил  Левски” - гр.  Хасково</vt:lpstr>
      <vt:lpstr>Средно училище  “Васил  Левски” - гр.  Хасково</vt:lpstr>
      <vt:lpstr>Средно училище  “Васил  Левски” - гр.  Хасково</vt:lpstr>
      <vt:lpstr>Средно училище  “Васил  Левски” - гр.  Хасково</vt:lpstr>
      <vt:lpstr>Средно училище  “Васил  Левски” - гр.  Хасково</vt:lpstr>
      <vt:lpstr>Средно училище  “Васил  Левски” - гр.  Хасково</vt:lpstr>
      <vt:lpstr>Средно училище  “Васил  Левски” - гр.  Хасково</vt:lpstr>
      <vt:lpstr>Средно училище  “Васил  Левски” - гр.  Хасково</vt:lpstr>
      <vt:lpstr>Средно училище  “Васил  Левски” - гр.  Хасково</vt:lpstr>
      <vt:lpstr> Изборът днес , за кариерата утре!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на PowerPoint</dc:title>
  <dc:creator>Антоанета П. Атанасова</dc:creator>
  <cp:lastModifiedBy>Антоанета П. Атанасова</cp:lastModifiedBy>
  <cp:revision>5</cp:revision>
  <dcterms:created xsi:type="dcterms:W3CDTF">2023-04-03T09:17:00Z</dcterms:created>
  <dcterms:modified xsi:type="dcterms:W3CDTF">2024-06-06T05:05:21Z</dcterms:modified>
</cp:coreProperties>
</file>