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68" r:id="rId16"/>
    <p:sldId id="271" r:id="rId17"/>
    <p:sldId id="269" r:id="rId18"/>
    <p:sldId id="270" r:id="rId19"/>
    <p:sldId id="280" r:id="rId20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-82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CC60F29-54B0-4B4A-9B10-E720D5328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4F99DDC-7A42-4153-AD8C-560E49B26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4B3AA88-6E0F-4F5A-8F13-EB2132EF7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98907BC-3EBA-4BD7-8FD2-9DE9EA2A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DC22845-78C6-4ABE-B407-61F9E56E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370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17B5E0F-2285-44CD-8992-E29DB33E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30DD9C59-EF2F-45A2-9EBA-B1DD34079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FF801D6-83E1-4F89-9BE7-05F317116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9DBACB7B-0E7C-40E9-9595-AFD55AC0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98AF3B0-48C2-4D2B-873D-14DF58BC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52473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32B1C5A2-BBE0-41F9-B1E7-4FCE64CF9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799B45C3-F49D-403E-BEF7-EA77D8E05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F34CFA3-E3E0-40F8-B9FE-E1CC59008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9119FEA-11FE-4991-A2AD-BBA685E1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3014999-D450-43A8-B50A-3D84A0D2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2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4B11163-5A4B-4DE3-8620-02EB55D47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443E147-950E-4E63-87BE-7A554EE24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B8AA0BB-B7C7-4734-B8C9-EADBDB6F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14184CB-1C53-47DA-B5EB-CD578F50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86B5826-A6E3-45A3-8C10-FB91E10A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699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B2E5A39-95F6-413E-9FDB-865CC3C6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E635B1A-E32A-4A0D-991A-57AF66E17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DF7E303-1237-4998-8D83-AD37336E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892984D-667A-4F71-AEC7-CFFE250B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427704D-9812-4F00-B0EC-9E5B5A11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1868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A56C858-BE66-41F0-B174-CF4FAE15B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A1FE7CD-D1D2-471D-8727-EF88994D7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8695B611-6C40-440A-B353-682F779CD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65583B5-037F-4446-B380-F1B498F7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3DFAE945-847B-4600-977D-28C99969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30199C1-2884-4EE2-AC86-35B53B3E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9034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7B43233-511C-46C8-A6FE-48422E28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1DE887D-23EC-4CF8-B2E7-3544C9A1B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532E8DA-AC47-4B73-B8A2-0E9E48A26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1FE462E2-D974-440B-8AAC-F5D9B2B0F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E3B684E3-C89E-4072-89BE-43F088FCB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2D13E9D8-D22E-41B7-9702-4EAC94DA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0F07C91A-9F5D-4B68-AF11-5BFD25E2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64A2BF7C-FE64-493D-A7B0-0C6FEE09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375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8A394AD-E011-4E2A-BDB4-60D7DAF8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3A76A09B-F244-4697-B61E-BE1BE400D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9CB9A291-0C7F-4ABA-8775-47EAD30F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C0513658-0CE5-4423-81AE-22F8BF23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9584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141B1F47-A62E-49E6-B756-768CEB26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FF82B402-C5C0-412D-A4DF-E0E01444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C9AB0EB9-62C5-451D-A359-196268849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6214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CF5A089-6D7E-4669-BCF6-15DF555B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D10ACEC-F1B3-402A-A4FF-31E5A8DD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8BF15C95-C669-4462-AD87-9F4E5ECDE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62B27E26-3E83-4CAB-B54D-46D0BB78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AC2E880A-6B4F-42DC-BAEF-AA363A7C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8CBB680-5BA6-47B6-A7D7-0A928CF7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319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9489695-CA8E-4793-B284-D9C8D727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B65BC544-C774-4367-9816-7FB2FDAEC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6023777-27A6-405D-9F10-DD0BC8E5C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6E580140-8568-4464-9CFF-4615E517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0CA27425-4A83-437E-BD28-1D6202DF4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50648CC-936D-4D8F-8DCA-9C690AA2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237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8B66682E-7E6B-46A2-9619-8737EA31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EBB26A5-B827-492F-9D40-63156FE3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0BFE0E2-988D-4938-BDB2-FADB509EA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30027-E01B-4B64-8C21-AD80097B121A}" type="datetimeFigureOut">
              <a:rPr lang="bg-BG" smtClean="0"/>
              <a:t>4.5.2020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750DA9E-984E-4018-9D95-88ACEC9B7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68AA217-7880-4D43-ACFE-7DBC771B9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D6BAC-9BB8-4986-9430-66D7548028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9052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3C9C0270-2FD7-4962-821C-092CE38BE193}"/>
              </a:ext>
            </a:extLst>
          </p:cNvPr>
          <p:cNvSpPr/>
          <p:nvPr/>
        </p:nvSpPr>
        <p:spPr>
          <a:xfrm>
            <a:off x="330693" y="764860"/>
            <a:ext cx="7251263" cy="5847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bg-BG" sz="2800" b="1" i="1" spc="50" dirty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Rockwell Nova Light" panose="02060303020205020403" pitchFamily="18" charset="0"/>
              </a:rPr>
              <a:t>ГЕРГЬОВДЕН – ТРАДИЦИИ И ОБИЧАИ</a:t>
            </a:r>
          </a:p>
        </p:txBody>
      </p:sp>
      <p:pic>
        <p:nvPicPr>
          <p:cNvPr id="2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CB0EAF5B-D59A-4D78-A10B-248861AA12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6" end="12168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831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5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405FFC8A-0144-4216-A95E-FD8D31818826}"/>
              </a:ext>
            </a:extLst>
          </p:cNvPr>
          <p:cNvSpPr/>
          <p:nvPr/>
        </p:nvSpPr>
        <p:spPr>
          <a:xfrm>
            <a:off x="8117189" y="2743591"/>
            <a:ext cx="29129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44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Традиции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C7F791D5-295C-424D-ADD0-6E94160C8C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6" end="12168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831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657AB502-6AC3-48AF-B154-A8022999B034}"/>
              </a:ext>
            </a:extLst>
          </p:cNvPr>
          <p:cNvSpPr/>
          <p:nvPr/>
        </p:nvSpPr>
        <p:spPr>
          <a:xfrm>
            <a:off x="2484483" y="1351508"/>
            <a:ext cx="7223034" cy="41549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започва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Празникът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започва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ранна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сутрин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стопанката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дома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помита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двора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окача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вратата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цъфнала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клонка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плодно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дръвче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люляк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здравец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поверието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букетче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вратата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изсъхне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носи на дома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щастие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успех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Първият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събуди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сутринта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тича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където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набира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коприва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удря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ходилата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останали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дома си.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гони от дома.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0FF08AC8-87DF-4DE6-9BD4-3E62BE9A2A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6816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6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EDAB3F5A-FFEA-4CE1-A1C9-6C1A76FFD4C2}"/>
              </a:ext>
            </a:extLst>
          </p:cNvPr>
          <p:cNvSpPr/>
          <p:nvPr/>
        </p:nvSpPr>
        <p:spPr>
          <a:xfrm>
            <a:off x="2732314" y="1916782"/>
            <a:ext cx="6727371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Сутрешната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роса</a:t>
            </a:r>
          </a:p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предания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блага роса,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затова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утрин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пропели петлите,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изкъпят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жените –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плодовитост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съберете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я занесете у дома,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счита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сила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лекува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болести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A5540A59-D488-43D8-A182-E465D922AA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0DE6C411-1221-4548-81F8-340219AC6C00}"/>
              </a:ext>
            </a:extLst>
          </p:cNvPr>
          <p:cNvSpPr/>
          <p:nvPr/>
        </p:nvSpPr>
        <p:spPr>
          <a:xfrm>
            <a:off x="2509157" y="1536174"/>
            <a:ext cx="7173686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животни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също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взимат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набелязва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овцата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първа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 родила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нареченото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задояване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Задължително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обрядът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млада жена,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ражда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деца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окичва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овцата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венец,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приготвен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здравец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коприва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глог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къпина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червен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конец. Друг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такъв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венец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окача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кошарата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29076865-C9EF-498B-B432-AF874B683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90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8520F47B-3215-49C7-B575-A3DA870E3EA3}"/>
              </a:ext>
            </a:extLst>
          </p:cNvPr>
          <p:cNvSpPr/>
          <p:nvPr/>
        </p:nvSpPr>
        <p:spPr>
          <a:xfrm>
            <a:off x="2109288" y="1351508"/>
            <a:ext cx="7973423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Младата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жена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издои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овцата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даде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млякото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друга млада жена.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отпие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млякото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кухи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девесилени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стъбла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ражда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женски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цветя,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завързани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червен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конец,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окача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менчето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мляко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Друга традиция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правенето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прясно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сирене,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първо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За да не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млякото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овцете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обаче, то не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осолява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но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закичва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коприва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глог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чесън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клонка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89E551FA-6841-4154-9453-01D6244F05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700FACE8-4E99-478E-AE81-974B28E56AB4}"/>
              </a:ext>
            </a:extLst>
          </p:cNvPr>
          <p:cNvSpPr/>
          <p:nvPr/>
        </p:nvSpPr>
        <p:spPr>
          <a:xfrm>
            <a:off x="3048000" y="1763604"/>
            <a:ext cx="6096000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хляб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Приготвянето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обредния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хляб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също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обичаи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Той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украси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фигурки на кошара,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овчарска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гега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агънца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Изпича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във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фурната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заедно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слага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празничната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трапеза, около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хора.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8B3EF89B-5B21-4AF7-96B9-6D8780CBEC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1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3B69DFA9-ADCE-4DB6-B0A9-278616F80E50}"/>
              </a:ext>
            </a:extLst>
          </p:cNvPr>
          <p:cNvSpPr/>
          <p:nvPr/>
        </p:nvSpPr>
        <p:spPr>
          <a:xfrm>
            <a:off x="1161868" y="1264813"/>
            <a:ext cx="9868263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природата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забелязвате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цъфналите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клонки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цветята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заемат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важно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обредността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е случайно,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тъй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излива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дарява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плодовитост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Традиция е не само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градините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оборите, но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къщите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богато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украсени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плодни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клончета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Тъй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наскоро е отминал,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стопаните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дома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запазят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първото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червено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яйце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заровят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двора. По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начин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нивата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им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даде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богата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реколта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1D679C95-7129-494A-A430-6111AE0744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6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151CAA65-9EE3-48CD-B12B-01023DCB5FFD}"/>
              </a:ext>
            </a:extLst>
          </p:cNvPr>
          <p:cNvSpPr/>
          <p:nvPr/>
        </p:nvSpPr>
        <p:spPr>
          <a:xfrm>
            <a:off x="3048000" y="1905506"/>
            <a:ext cx="6096000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Прогонване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злите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извършват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злите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гонят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далеч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дома, за да е плодовита и успешна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година.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къпина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коприва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чесън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глог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 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изтеглят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кантара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F5981CAB-A053-4973-ACC0-68033FC51C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A28A30DF-B8C5-4DA8-B712-16BA0FC4DC6F}"/>
              </a:ext>
            </a:extLst>
          </p:cNvPr>
          <p:cNvSpPr/>
          <p:nvPr/>
        </p:nvSpPr>
        <p:spPr>
          <a:xfrm>
            <a:off x="2428240" y="1351508"/>
            <a:ext cx="7335520" cy="41549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армия</a:t>
            </a:r>
          </a:p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Наред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курбана с 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агнешко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счита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 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армия и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празнува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такъв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1926 г.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насам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тъй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Свети Георги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закрилник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воините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войската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 известен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храбростта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организират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наречените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гергьовски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военния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орден „За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храброст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и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отдава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чест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извършилите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подвизи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бойното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поле.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BBE09B9C-BEA5-4F02-ABE2-612B26A3E3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02" end="0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8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r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AF8CE32-8EEE-4A6D-BA03-10C5D3B9963D}"/>
              </a:ext>
            </a:extLst>
          </p:cNvPr>
          <p:cNvSpPr txBox="1"/>
          <p:nvPr/>
        </p:nvSpPr>
        <p:spPr>
          <a:xfrm>
            <a:off x="379622" y="783395"/>
            <a:ext cx="8261498" cy="9776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prstTxWarp prst="textArchUp">
              <a:avLst>
                <a:gd name="adj" fmla="val 11176913"/>
              </a:avLst>
            </a:prstTxWarp>
            <a:spAutoFit/>
          </a:bodyPr>
          <a:lstStyle/>
          <a:p>
            <a:r>
              <a:rPr lang="bg-BG" sz="4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БЛАГОДАРЯ ЗА ВНИМАНИЕТО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A094AF4-146E-4237-904D-09C3DFB83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675" y="3051869"/>
            <a:ext cx="7952332" cy="4387219"/>
          </a:xfrm>
          <a:prstGeom prst="rect">
            <a:avLst/>
          </a:prstGeom>
          <a:effectLst>
            <a:softEdge rad="1257300"/>
          </a:effectLst>
        </p:spPr>
      </p:pic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20BC9483-2D73-4800-B105-142AA2775E37}"/>
              </a:ext>
            </a:extLst>
          </p:cNvPr>
          <p:cNvSpPr/>
          <p:nvPr/>
        </p:nvSpPr>
        <p:spPr>
          <a:xfrm>
            <a:off x="7424057" y="5245479"/>
            <a:ext cx="4767943" cy="1612521"/>
          </a:xfrm>
          <a:prstGeom prst="rect">
            <a:avLst/>
          </a:prstGeom>
          <a:solidFill>
            <a:srgbClr val="00B0F0">
              <a:alpha val="2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bg-BG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Изготвила: Таня Димитрова </a:t>
            </a:r>
            <a:r>
              <a:rPr lang="bg-BG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Костадинова 10а клас</a:t>
            </a:r>
          </a:p>
          <a:p>
            <a:pPr algn="ctr"/>
            <a:r>
              <a:rPr lang="bg-BG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училище СУ „Васил Левски“ град Хасково</a:t>
            </a:r>
          </a:p>
        </p:txBody>
      </p:sp>
      <p:pic>
        <p:nvPicPr>
          <p:cNvPr id="6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C1425427-97B8-48FC-B758-A2A9B9A036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6" end="121681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831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7D519E48-8502-4799-8AD5-2ED56A64C714}"/>
              </a:ext>
            </a:extLst>
          </p:cNvPr>
          <p:cNvSpPr/>
          <p:nvPr/>
        </p:nvSpPr>
        <p:spPr>
          <a:xfrm>
            <a:off x="369390" y="847357"/>
            <a:ext cx="4910182" cy="563231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6 май, е сред най-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тачените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празници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Той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отбелязва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чест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Свети Георги Победоносец и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еднакво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мюсюлмани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познатия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слага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трапезата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където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събира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цялото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семейство, 6 май е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армия и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храбростта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Тук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запознаем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по-обстойно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обичаите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ED2F030E-F3A9-436D-B735-C2BC569CFD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0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D4322122-7CC0-400C-8BE0-7094E1792326}"/>
              </a:ext>
            </a:extLst>
          </p:cNvPr>
          <p:cNvSpPr/>
          <p:nvPr/>
        </p:nvSpPr>
        <p:spPr>
          <a:xfrm>
            <a:off x="2360842" y="1892459"/>
            <a:ext cx="7470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Свети Георги и Свети </a:t>
            </a:r>
            <a:r>
              <a:rPr lang="ru-RU" sz="3200" b="1" i="1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Димитър</a:t>
            </a:r>
            <a:endParaRPr lang="ru-RU" sz="3200" b="1" i="1" dirty="0">
              <a:ln w="1016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вети Димитър и Свети Георги – Икони">
            <a:extLst>
              <a:ext uri="{FF2B5EF4-FFF2-40B4-BE49-F238E27FC236}">
                <a16:creationId xmlns:a16="http://schemas.microsoft.com/office/drawing/2014/main" id="{2DEDD043-ACE9-4AD5-86BC-E4E48C9A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71" y="2477234"/>
            <a:ext cx="2924246" cy="3969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96B202C8-F8C5-4F30-927E-51B6FB41F4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6" end="121681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831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4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DDA181BA-4CAA-47E8-BA44-F4FF4FD93ACC}"/>
              </a:ext>
            </a:extLst>
          </p:cNvPr>
          <p:cNvSpPr/>
          <p:nvPr/>
        </p:nvSpPr>
        <p:spPr>
          <a:xfrm>
            <a:off x="3129280" y="1472198"/>
            <a:ext cx="6096000" cy="45243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вярвания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Свети Георги и Свети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Димитър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двама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братя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близнаци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 поделят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Периодът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лятното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слънцестоене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продължава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 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Димитровден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зимното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слънцестоене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започва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Димитровден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продължава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че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народът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отбелязва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настъпването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лятото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малко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обичаите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земеделието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животновъдството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E7B90712-1DB8-4288-B97F-665195A67D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4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E2DC8CA8-85E4-4661-86FA-9CB2684B4305}"/>
              </a:ext>
            </a:extLst>
          </p:cNvPr>
          <p:cNvSpPr/>
          <p:nvPr/>
        </p:nvSpPr>
        <p:spPr>
          <a:xfrm>
            <a:off x="2748643" y="2479434"/>
            <a:ext cx="66947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Легенда за Свети Георги Победоносец и </a:t>
            </a:r>
            <a:r>
              <a:rPr lang="ru-RU" sz="32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традициите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32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свързани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 с </a:t>
            </a:r>
            <a:r>
              <a:rPr lang="ru-RU" sz="32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Гергьовден</a:t>
            </a:r>
            <a:endParaRPr lang="ru-RU" sz="32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3B58A25A-0A5E-471A-A882-0666A8C4C5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6" end="12168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831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9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AF78ABF4-3186-4354-85EE-85E603D8C969}"/>
              </a:ext>
            </a:extLst>
          </p:cNvPr>
          <p:cNvSpPr/>
          <p:nvPr/>
        </p:nvSpPr>
        <p:spPr>
          <a:xfrm>
            <a:off x="2918097" y="1719942"/>
            <a:ext cx="6355806" cy="38150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Свети Георги бил ревностен защитник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християнската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вяра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бил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мъченически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убит от император Максимилиан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288 г. Той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счита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покровител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войската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тъй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предания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славен юнак,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борил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змейове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дракони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Иконите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изобразяват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светец,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яздещ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бял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пронизва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ламя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</a:t>
            </a:r>
            <a:endParaRPr lang="bg-BG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9F3A70A1-7C8C-40FE-B121-F3689C6970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85FF34EA-C036-4ACC-A880-AB531A2895FB}"/>
              </a:ext>
            </a:extLst>
          </p:cNvPr>
          <p:cNvSpPr/>
          <p:nvPr/>
        </p:nvSpPr>
        <p:spPr>
          <a:xfrm>
            <a:off x="2650671" y="1885968"/>
            <a:ext cx="6890657" cy="41549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Свети Георги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счита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покровител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пастирите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земеделците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затова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голяма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част от народа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празнува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традиции,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останали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прадеди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Типично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традиция,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останала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вековете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печенето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около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празничната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трапеза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събират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близки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роднини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присъстват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млечни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дроб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сърма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пресен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чесън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лук,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баница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вино, варено жито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хляб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1EBBCF1F-B91E-4917-B685-86132BA29B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2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4CF6E838-CC43-40C9-898E-4A314DED4076}"/>
              </a:ext>
            </a:extLst>
          </p:cNvPr>
          <p:cNvSpPr/>
          <p:nvPr/>
        </p:nvSpPr>
        <p:spPr>
          <a:xfrm>
            <a:off x="7580922" y="3723305"/>
            <a:ext cx="4062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Колене на агнето</a:t>
            </a: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EEEA9187-5074-41B9-A1F2-900AF7EA8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6" end="12168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831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0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9C6F8C94-FAD6-453A-9865-C723693F3766}"/>
              </a:ext>
            </a:extLst>
          </p:cNvPr>
          <p:cNvSpPr/>
          <p:nvPr/>
        </p:nvSpPr>
        <p:spPr>
          <a:xfrm>
            <a:off x="1828800" y="1536174"/>
            <a:ext cx="8534400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обредно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Гергьовден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избира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първото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мъжко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бяло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цвят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родено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същата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година.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Коленето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става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нарича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оброчище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се заколи,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зелена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тревичка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ситостта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кръвта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заколеното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мажат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бузите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къщата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останалата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кръв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излее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течаща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вода.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берекета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дома. В края на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вечерта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костите от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агнето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бъдат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заровени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земята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gi Abitbul  Guy Haliva - Stanga (Official Video)">
            <a:hlinkClick r:id="" action="ppaction://media"/>
            <a:extLst>
              <a:ext uri="{FF2B5EF4-FFF2-40B4-BE49-F238E27FC236}">
                <a16:creationId xmlns:a16="http://schemas.microsoft.com/office/drawing/2014/main" id="{96817FAF-DF8A-4F42-A368-70A6720C23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98" end="410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6350" y="6858000"/>
            <a:ext cx="70757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1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1104</Words>
  <Application>Microsoft Office PowerPoint</Application>
  <PresentationFormat>Широк екран</PresentationFormat>
  <Paragraphs>28</Paragraphs>
  <Slides>19</Slides>
  <Notes>0</Notes>
  <HiddenSlides>0</HiddenSlides>
  <MMClips>19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Rockwell Nova Light</vt:lpstr>
      <vt:lpstr>Segoe Print</vt:lpstr>
      <vt:lpstr>Times New Roman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Tanya Dimitrova</dc:creator>
  <cp:lastModifiedBy>Tanya Dimitrova</cp:lastModifiedBy>
  <cp:revision>7</cp:revision>
  <dcterms:created xsi:type="dcterms:W3CDTF">2020-05-02T13:50:01Z</dcterms:created>
  <dcterms:modified xsi:type="dcterms:W3CDTF">2020-05-04T10:35:13Z</dcterms:modified>
</cp:coreProperties>
</file>